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95" r:id="rId2"/>
    <p:sldId id="257" r:id="rId3"/>
    <p:sldId id="278" r:id="rId4"/>
    <p:sldId id="283" r:id="rId5"/>
    <p:sldId id="301" r:id="rId6"/>
    <p:sldId id="302" r:id="rId7"/>
    <p:sldId id="303" r:id="rId8"/>
    <p:sldId id="304" r:id="rId9"/>
    <p:sldId id="298" r:id="rId10"/>
    <p:sldId id="296" r:id="rId11"/>
    <p:sldId id="299" r:id="rId12"/>
    <p:sldId id="305" r:id="rId13"/>
    <p:sldId id="306" r:id="rId14"/>
    <p:sldId id="297" r:id="rId15"/>
    <p:sldId id="267" r:id="rId16"/>
  </p:sldIdLst>
  <p:sldSz cx="9144000" cy="5143500" type="screen16x9"/>
  <p:notesSz cx="6858000" cy="9144000"/>
  <p:defaultTextStyle>
    <a:defPPr>
      <a:defRPr lang="zh-CN"/>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6C0A"/>
    <a:srgbClr val="FCC12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35" autoAdjust="0"/>
    <p:restoredTop sz="86667" autoAdjust="0"/>
  </p:normalViewPr>
  <p:slideViewPr>
    <p:cSldViewPr snapToGrid="0" snapToObjects="1">
      <p:cViewPr varScale="1">
        <p:scale>
          <a:sx n="85" d="100"/>
          <a:sy n="85" d="100"/>
        </p:scale>
        <p:origin x="756" y="78"/>
      </p:cViewPr>
      <p:guideLst>
        <p:guide orient="horz" pos="1620"/>
        <p:guide pos="2880"/>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435F38-3FE7-48EF-BDC5-70CA9ADFC3FC}" type="datetimeFigureOut">
              <a:rPr lang="zh-CN" altLang="en-US" smtClean="0"/>
              <a:t>2017/6/2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C3660B-72EC-4B1A-8E55-6EA6E64A5F29}" type="slidenum">
              <a:rPr lang="zh-CN" altLang="en-US" smtClean="0"/>
              <a:t>‹#›</a:t>
            </a:fld>
            <a:endParaRPr lang="zh-CN" altLang="en-US"/>
          </a:p>
        </p:txBody>
      </p:sp>
    </p:spTree>
    <p:extLst>
      <p:ext uri="{BB962C8B-B14F-4D97-AF65-F5344CB8AC3E}">
        <p14:creationId xmlns:p14="http://schemas.microsoft.com/office/powerpoint/2010/main" val="20225644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effectLst/>
              </a:rPr>
              <a:t>老师同学们大家好，今天由我来代表我们小组进行本项目的中期答辩，我是主讲人方舟，我们的项目是基于</a:t>
            </a:r>
            <a:r>
              <a:rPr lang="en-US" altLang="zh-CN" dirty="0" smtClean="0">
                <a:effectLst/>
              </a:rPr>
              <a:t>web</a:t>
            </a:r>
            <a:r>
              <a:rPr lang="zh-CN" altLang="en-US" dirty="0" smtClean="0">
                <a:effectLst/>
              </a:rPr>
              <a:t>的大学生家教信息系统，</a:t>
            </a:r>
          </a:p>
          <a:p>
            <a:endParaRPr lang="zh-CN" altLang="en-US" dirty="0"/>
          </a:p>
        </p:txBody>
      </p:sp>
      <p:sp>
        <p:nvSpPr>
          <p:cNvPr id="4" name="灯片编号占位符 3"/>
          <p:cNvSpPr>
            <a:spLocks noGrp="1"/>
          </p:cNvSpPr>
          <p:nvPr>
            <p:ph type="sldNum" sz="quarter" idx="10"/>
          </p:nvPr>
        </p:nvSpPr>
        <p:spPr/>
        <p:txBody>
          <a:bodyPr/>
          <a:lstStyle/>
          <a:p>
            <a:fld id="{0DC3660B-72EC-4B1A-8E55-6EA6E64A5F29}" type="slidenum">
              <a:rPr lang="zh-CN" altLang="en-US" smtClean="0"/>
              <a:t>1</a:t>
            </a:fld>
            <a:endParaRPr lang="zh-CN" altLang="en-US"/>
          </a:p>
        </p:txBody>
      </p:sp>
    </p:spTree>
    <p:extLst>
      <p:ext uri="{BB962C8B-B14F-4D97-AF65-F5344CB8AC3E}">
        <p14:creationId xmlns:p14="http://schemas.microsoft.com/office/powerpoint/2010/main" val="1404056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effectLst/>
              </a:rPr>
              <a:t>我将从项目背景、项目进展和项目未来计划三个方面做简要的阐述</a:t>
            </a:r>
          </a:p>
          <a:p>
            <a:endParaRPr lang="zh-CN" altLang="en-US" dirty="0"/>
          </a:p>
        </p:txBody>
      </p:sp>
      <p:sp>
        <p:nvSpPr>
          <p:cNvPr id="4" name="灯片编号占位符 3"/>
          <p:cNvSpPr>
            <a:spLocks noGrp="1"/>
          </p:cNvSpPr>
          <p:nvPr>
            <p:ph type="sldNum" sz="quarter" idx="10"/>
          </p:nvPr>
        </p:nvSpPr>
        <p:spPr/>
        <p:txBody>
          <a:bodyPr/>
          <a:lstStyle/>
          <a:p>
            <a:fld id="{0DC3660B-72EC-4B1A-8E55-6EA6E64A5F29}" type="slidenum">
              <a:rPr lang="zh-CN" altLang="en-US" smtClean="0"/>
              <a:t>2</a:t>
            </a:fld>
            <a:endParaRPr lang="zh-CN" altLang="en-US"/>
          </a:p>
        </p:txBody>
      </p:sp>
    </p:spTree>
    <p:extLst>
      <p:ext uri="{BB962C8B-B14F-4D97-AF65-F5344CB8AC3E}">
        <p14:creationId xmlns:p14="http://schemas.microsoft.com/office/powerpoint/2010/main" val="974311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首先是项目背景</a:t>
            </a:r>
            <a:endParaRPr lang="zh-CN" altLang="en-US" dirty="0"/>
          </a:p>
        </p:txBody>
      </p:sp>
      <p:sp>
        <p:nvSpPr>
          <p:cNvPr id="4" name="灯片编号占位符 3"/>
          <p:cNvSpPr>
            <a:spLocks noGrp="1"/>
          </p:cNvSpPr>
          <p:nvPr>
            <p:ph type="sldNum" sz="quarter" idx="10"/>
          </p:nvPr>
        </p:nvSpPr>
        <p:spPr/>
        <p:txBody>
          <a:bodyPr/>
          <a:lstStyle/>
          <a:p>
            <a:fld id="{0DC3660B-72EC-4B1A-8E55-6EA6E64A5F29}" type="slidenum">
              <a:rPr lang="zh-CN" altLang="en-US" smtClean="0"/>
              <a:t>3</a:t>
            </a:fld>
            <a:endParaRPr lang="zh-CN" altLang="en-US"/>
          </a:p>
        </p:txBody>
      </p:sp>
    </p:spTree>
    <p:extLst>
      <p:ext uri="{BB962C8B-B14F-4D97-AF65-F5344CB8AC3E}">
        <p14:creationId xmlns:p14="http://schemas.microsoft.com/office/powerpoint/2010/main" val="492825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effectLst/>
              </a:rPr>
              <a:t>大学生家教已经成为了大学生们和家长的热门选择，对于大学生来说，家教可以使自己得到很好的锻炼，对于家长来说，大学生家教能够为他们省下一大笔请专业家教的钱，而且也会收到比较好的效果，尤其是我们东大南大的学生。但是如果他们到网上找一些家教网站，它们是面向所有地区所有学校大学生的，这会显得它们的内容比较繁杂，缺少亲近感和可信任度，相对于这些网站，它们更愿意选择家教中介的</a:t>
            </a:r>
            <a:r>
              <a:rPr lang="en-US" altLang="zh-CN" dirty="0" smtClean="0">
                <a:effectLst/>
              </a:rPr>
              <a:t>QQ</a:t>
            </a:r>
            <a:r>
              <a:rPr lang="zh-CN" altLang="en-US" dirty="0" smtClean="0">
                <a:effectLst/>
              </a:rPr>
              <a:t>群，但是生活中又不乏有大学生被家教中介骗钱的例子。在这样的背景下，我们希望专门针对南京特定的高校提供家教双方一个完整的信息平台，突出学校的特色，这样的平台可以使我们的学生们更容易去信赖。</a:t>
            </a:r>
          </a:p>
          <a:p>
            <a:r>
              <a:rPr lang="en-US" altLang="zh-CN" dirty="0" smtClean="0"/>
              <a:t>【</a:t>
            </a:r>
            <a:r>
              <a:rPr lang="zh-CN" altLang="en-US" dirty="0" smtClean="0"/>
              <a:t>还没有正式步入社会的大学生比较容易被骗</a:t>
            </a:r>
            <a:r>
              <a:rPr lang="en-US" altLang="zh-CN" dirty="0" smtClean="0"/>
              <a:t>】</a:t>
            </a:r>
          </a:p>
        </p:txBody>
      </p:sp>
      <p:sp>
        <p:nvSpPr>
          <p:cNvPr id="4" name="灯片编号占位符 3"/>
          <p:cNvSpPr>
            <a:spLocks noGrp="1"/>
          </p:cNvSpPr>
          <p:nvPr>
            <p:ph type="sldNum" sz="quarter" idx="10"/>
          </p:nvPr>
        </p:nvSpPr>
        <p:spPr/>
        <p:txBody>
          <a:bodyPr/>
          <a:lstStyle/>
          <a:p>
            <a:fld id="{0DC3660B-72EC-4B1A-8E55-6EA6E64A5F29}" type="slidenum">
              <a:rPr lang="zh-CN" altLang="en-US" smtClean="0"/>
              <a:t>4</a:t>
            </a:fld>
            <a:endParaRPr lang="zh-CN" altLang="en-US"/>
          </a:p>
        </p:txBody>
      </p:sp>
    </p:spTree>
    <p:extLst>
      <p:ext uri="{BB962C8B-B14F-4D97-AF65-F5344CB8AC3E}">
        <p14:creationId xmlns:p14="http://schemas.microsoft.com/office/powerpoint/2010/main" val="20815174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effectLst/>
              </a:rPr>
              <a:t>对于大学生们来说，有时候学校距离家教位置距离很远，在路上要花费很长的时间，而且学生的学习时间和家长、孩子的时间不好调节，所以我们决定为</a:t>
            </a:r>
            <a:r>
              <a:rPr lang="en-US" altLang="zh-CN" dirty="0" smtClean="0">
                <a:effectLst/>
              </a:rPr>
              <a:t>web</a:t>
            </a:r>
            <a:r>
              <a:rPr lang="zh-CN" altLang="en-US" dirty="0" smtClean="0">
                <a:effectLst/>
              </a:rPr>
              <a:t>程序加入视频面试的功能，在双方能够有更多选择的情况下不用考虑时间的成本，如果不合适可以提前拒绝，可以节省双方很多宝贵的时间，免去远途奔波的麻烦。具体做法是准备使用第三方提供的通讯云服务来实现这一模块</a:t>
            </a:r>
          </a:p>
          <a:p>
            <a:endParaRPr lang="zh-CN" altLang="en-US" dirty="0"/>
          </a:p>
        </p:txBody>
      </p:sp>
      <p:sp>
        <p:nvSpPr>
          <p:cNvPr id="4" name="灯片编号占位符 3"/>
          <p:cNvSpPr>
            <a:spLocks noGrp="1"/>
          </p:cNvSpPr>
          <p:nvPr>
            <p:ph type="sldNum" sz="quarter" idx="10"/>
          </p:nvPr>
        </p:nvSpPr>
        <p:spPr/>
        <p:txBody>
          <a:bodyPr/>
          <a:lstStyle/>
          <a:p>
            <a:fld id="{0DC3660B-72EC-4B1A-8E55-6EA6E64A5F29}" type="slidenum">
              <a:rPr lang="zh-CN" altLang="en-US" smtClean="0"/>
              <a:t>9</a:t>
            </a:fld>
            <a:endParaRPr lang="zh-CN" altLang="en-US"/>
          </a:p>
        </p:txBody>
      </p:sp>
    </p:spTree>
    <p:extLst>
      <p:ext uri="{BB962C8B-B14F-4D97-AF65-F5344CB8AC3E}">
        <p14:creationId xmlns:p14="http://schemas.microsoft.com/office/powerpoint/2010/main" val="33600658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effectLst/>
              </a:rPr>
              <a:t>接下来介绍我们的项目进展</a:t>
            </a:r>
            <a:endParaRPr lang="zh-CN" altLang="en-US" dirty="0"/>
          </a:p>
        </p:txBody>
      </p:sp>
      <p:sp>
        <p:nvSpPr>
          <p:cNvPr id="4" name="灯片编号占位符 3"/>
          <p:cNvSpPr>
            <a:spLocks noGrp="1"/>
          </p:cNvSpPr>
          <p:nvPr>
            <p:ph type="sldNum" sz="quarter" idx="10"/>
          </p:nvPr>
        </p:nvSpPr>
        <p:spPr/>
        <p:txBody>
          <a:bodyPr/>
          <a:lstStyle/>
          <a:p>
            <a:fld id="{0DC3660B-72EC-4B1A-8E55-6EA6E64A5F29}" type="slidenum">
              <a:rPr lang="zh-CN" altLang="en-US" smtClean="0"/>
              <a:t>10</a:t>
            </a:fld>
            <a:endParaRPr lang="zh-CN" altLang="en-US"/>
          </a:p>
        </p:txBody>
      </p:sp>
    </p:spTree>
    <p:extLst>
      <p:ext uri="{BB962C8B-B14F-4D97-AF65-F5344CB8AC3E}">
        <p14:creationId xmlns:p14="http://schemas.microsoft.com/office/powerpoint/2010/main" val="3888654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DC3660B-72EC-4B1A-8E55-6EA6E64A5F29}" type="slidenum">
              <a:rPr lang="zh-CN" altLang="en-US" smtClean="0"/>
              <a:t>11</a:t>
            </a:fld>
            <a:endParaRPr lang="zh-CN" altLang="en-US"/>
          </a:p>
        </p:txBody>
      </p:sp>
    </p:spTree>
    <p:extLst>
      <p:ext uri="{BB962C8B-B14F-4D97-AF65-F5344CB8AC3E}">
        <p14:creationId xmlns:p14="http://schemas.microsoft.com/office/powerpoint/2010/main" val="36878222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effectLst/>
              </a:rPr>
              <a:t>最后谈谈我们这个项目的未来计划</a:t>
            </a:r>
          </a:p>
          <a:p>
            <a:endParaRPr lang="zh-CN" altLang="en-US" dirty="0"/>
          </a:p>
        </p:txBody>
      </p:sp>
      <p:sp>
        <p:nvSpPr>
          <p:cNvPr id="4" name="灯片编号占位符 3"/>
          <p:cNvSpPr>
            <a:spLocks noGrp="1"/>
          </p:cNvSpPr>
          <p:nvPr>
            <p:ph type="sldNum" sz="quarter" idx="10"/>
          </p:nvPr>
        </p:nvSpPr>
        <p:spPr/>
        <p:txBody>
          <a:bodyPr/>
          <a:lstStyle/>
          <a:p>
            <a:fld id="{0DC3660B-72EC-4B1A-8E55-6EA6E64A5F29}" type="slidenum">
              <a:rPr lang="zh-CN" altLang="en-US" smtClean="0"/>
              <a:t>14</a:t>
            </a:fld>
            <a:endParaRPr lang="zh-CN" altLang="en-US"/>
          </a:p>
        </p:txBody>
      </p:sp>
    </p:spTree>
    <p:extLst>
      <p:ext uri="{BB962C8B-B14F-4D97-AF65-F5344CB8AC3E}">
        <p14:creationId xmlns:p14="http://schemas.microsoft.com/office/powerpoint/2010/main" val="3576497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21"/>
            <a:ext cx="7772400" cy="1102519"/>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2458851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36359404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71450"/>
            <a:ext cx="2057400" cy="3657600"/>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171450"/>
            <a:ext cx="6019800" cy="3657600"/>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739793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1892079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7"/>
            <a:ext cx="7772400" cy="1021557"/>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8"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2"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3094838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1000126"/>
            <a:ext cx="4038600" cy="2828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1000126"/>
            <a:ext cx="4038600" cy="2828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2001927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8" y="1151335"/>
            <a:ext cx="4041775" cy="479822"/>
          </a:xfrm>
        </p:spPr>
        <p:txBody>
          <a:bodyPr anchor="b"/>
          <a:lstStyle>
            <a:lvl1pPr marL="0" indent="0">
              <a:buNone/>
              <a:defRPr sz="2400" b="1"/>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1926215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3875474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156019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04789"/>
            <a:ext cx="3008313" cy="8715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2" y="1076327"/>
            <a:ext cx="3008313" cy="3518297"/>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411715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1"/>
            <a:ext cx="5486400" cy="425054"/>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189" indent="0">
              <a:buNone/>
              <a:defRPr sz="2800"/>
            </a:lvl2pPr>
            <a:lvl3pPr marL="914378" indent="0">
              <a:buNone/>
              <a:defRPr sz="2400"/>
            </a:lvl3pPr>
            <a:lvl4pPr marL="1371566" indent="0">
              <a:buNone/>
              <a:defRPr sz="2000"/>
            </a:lvl4pPr>
            <a:lvl5pPr marL="1828754" indent="0">
              <a:buNone/>
              <a:defRPr sz="2000"/>
            </a:lvl5pPr>
            <a:lvl6pPr marL="2285943" indent="0">
              <a:buNone/>
              <a:defRPr sz="2000"/>
            </a:lvl6pPr>
            <a:lvl7pPr marL="2743132" indent="0">
              <a:buNone/>
              <a:defRPr sz="2000"/>
            </a:lvl7pPr>
            <a:lvl8pPr marL="3200320" indent="0">
              <a:buNone/>
              <a:defRPr sz="2000"/>
            </a:lvl8pPr>
            <a:lvl9pPr marL="3657509" indent="0">
              <a:buNone/>
              <a:defRPr sz="2000"/>
            </a:lvl9pPr>
          </a:lstStyle>
          <a:p>
            <a:endParaRPr kumimoji="1" lang="zh-CN" altLang="en-US"/>
          </a:p>
        </p:txBody>
      </p:sp>
      <p:sp>
        <p:nvSpPr>
          <p:cNvPr id="4" name="文本占位符 3"/>
          <p:cNvSpPr>
            <a:spLocks noGrp="1"/>
          </p:cNvSpPr>
          <p:nvPr>
            <p:ph type="body" sz="half" idx="2"/>
          </p:nvPr>
        </p:nvSpPr>
        <p:spPr>
          <a:xfrm>
            <a:off x="1792288" y="4025505"/>
            <a:ext cx="5486400" cy="603646"/>
          </a:xfrm>
        </p:spPr>
        <p:txBody>
          <a:bodyPr/>
          <a:lstStyle>
            <a:lvl1pPr marL="0" indent="0">
              <a:buNone/>
              <a:defRPr sz="1400"/>
            </a:lvl1pPr>
            <a:lvl2pPr marL="457189" indent="0">
              <a:buNone/>
              <a:defRPr sz="1200"/>
            </a:lvl2pPr>
            <a:lvl3pPr marL="914378" indent="0">
              <a:buNone/>
              <a:defRPr sz="1000"/>
            </a:lvl3pPr>
            <a:lvl4pPr marL="1371566" indent="0">
              <a:buNone/>
              <a:defRPr sz="900"/>
            </a:lvl4pPr>
            <a:lvl5pPr marL="1828754" indent="0">
              <a:buNone/>
              <a:defRPr sz="900"/>
            </a:lvl5pPr>
            <a:lvl6pPr marL="2285943" indent="0">
              <a:buNone/>
              <a:defRPr sz="900"/>
            </a:lvl6pPr>
            <a:lvl7pPr marL="2743132" indent="0">
              <a:buNone/>
              <a:defRPr sz="900"/>
            </a:lvl7pPr>
            <a:lvl8pPr marL="3200320" indent="0">
              <a:buNone/>
              <a:defRPr sz="900"/>
            </a:lvl8pPr>
            <a:lvl9pPr marL="3657509"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29CE6A07-4F98-D547-AA17-EF3C2916AAD7}" type="datetimeFigureOut">
              <a:rPr kumimoji="1" lang="zh-CN" altLang="en-US" smtClean="0"/>
              <a:pPr/>
              <a:t>2017/6/2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3762765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38" tIns="45719" rIns="91438" bIns="45719"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38" tIns="45719" rIns="91438" bIns="45719"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457200" y="4767264"/>
            <a:ext cx="2133600" cy="273844"/>
          </a:xfrm>
          <a:prstGeom prst="rect">
            <a:avLst/>
          </a:prstGeom>
        </p:spPr>
        <p:txBody>
          <a:bodyPr vert="horz" lIns="91438" tIns="45719" rIns="91438" bIns="45719" rtlCol="0" anchor="ctr"/>
          <a:lstStyle>
            <a:lvl1pPr algn="l">
              <a:defRPr sz="1200">
                <a:solidFill>
                  <a:schemeClr val="tx1">
                    <a:tint val="75000"/>
                  </a:schemeClr>
                </a:solidFill>
              </a:defRPr>
            </a:lvl1pPr>
          </a:lstStyle>
          <a:p>
            <a:fld id="{29CE6A07-4F98-D547-AA17-EF3C2916AAD7}" type="datetimeFigureOut">
              <a:rPr kumimoji="1" lang="zh-CN" altLang="en-US" smtClean="0"/>
              <a:pPr/>
              <a:t>2017/6/2</a:t>
            </a:fld>
            <a:endParaRPr kumimoji="1" lang="zh-CN" altLang="en-US"/>
          </a:p>
        </p:txBody>
      </p:sp>
      <p:sp>
        <p:nvSpPr>
          <p:cNvPr id="5" name="页脚占位符 4"/>
          <p:cNvSpPr>
            <a:spLocks noGrp="1"/>
          </p:cNvSpPr>
          <p:nvPr>
            <p:ph type="ftr" sz="quarter" idx="3"/>
          </p:nvPr>
        </p:nvSpPr>
        <p:spPr>
          <a:xfrm>
            <a:off x="3124200" y="4767264"/>
            <a:ext cx="2895600" cy="273844"/>
          </a:xfrm>
          <a:prstGeom prst="rect">
            <a:avLst/>
          </a:prstGeom>
        </p:spPr>
        <p:txBody>
          <a:bodyPr vert="horz" lIns="91438" tIns="45719" rIns="91438" bIns="45719"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553200" y="4767264"/>
            <a:ext cx="2133600" cy="273844"/>
          </a:xfrm>
          <a:prstGeom prst="rect">
            <a:avLst/>
          </a:prstGeom>
        </p:spPr>
        <p:txBody>
          <a:bodyPr vert="horz" lIns="91438" tIns="45719" rIns="91438" bIns="45719" rtlCol="0" anchor="ctr"/>
          <a:lstStyle>
            <a:lvl1pPr algn="r">
              <a:defRPr sz="1200">
                <a:solidFill>
                  <a:schemeClr val="tx1">
                    <a:tint val="75000"/>
                  </a:schemeClr>
                </a:solidFill>
              </a:defRPr>
            </a:lvl1pPr>
          </a:lstStyle>
          <a:p>
            <a:fld id="{5E28D58D-6C1A-A34E-9353-28E3AC007A96}" type="slidenum">
              <a:rPr kumimoji="1" lang="zh-CN" altLang="en-US" smtClean="0"/>
              <a:pPr/>
              <a:t>‹#›</a:t>
            </a:fld>
            <a:endParaRPr kumimoji="1" lang="zh-CN" altLang="en-US"/>
          </a:p>
        </p:txBody>
      </p:sp>
    </p:spTree>
    <p:extLst>
      <p:ext uri="{BB962C8B-B14F-4D97-AF65-F5344CB8AC3E}">
        <p14:creationId xmlns:p14="http://schemas.microsoft.com/office/powerpoint/2010/main" val="17967657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189" rtl="0" eaLnBrk="1" latinLnBrk="0" hangingPunct="1">
        <a:spcBef>
          <a:spcPct val="0"/>
        </a:spcBef>
        <a:buNone/>
        <a:defRPr sz="4400" kern="1200">
          <a:solidFill>
            <a:schemeClr val="tx1"/>
          </a:solidFill>
          <a:latin typeface="+mj-lt"/>
          <a:ea typeface="+mj-ea"/>
          <a:cs typeface="+mj-cs"/>
        </a:defRPr>
      </a:lvl1pPr>
    </p:titleStyle>
    <p:bodyStyle>
      <a:lvl1pPr marL="342892" indent="-342892" algn="l" defTabSz="457189" rtl="0" eaLnBrk="1" latinLnBrk="0" hangingPunct="1">
        <a:spcBef>
          <a:spcPct val="20000"/>
        </a:spcBef>
        <a:buFont typeface="Arial"/>
        <a:buChar char="•"/>
        <a:defRPr sz="3200" kern="1200">
          <a:solidFill>
            <a:schemeClr val="tx1"/>
          </a:solidFill>
          <a:latin typeface="+mn-lt"/>
          <a:ea typeface="+mn-ea"/>
          <a:cs typeface="+mn-cs"/>
        </a:defRPr>
      </a:lvl1pPr>
      <a:lvl2pPr marL="742931" indent="-285743" algn="l" defTabSz="457189" rtl="0" eaLnBrk="1" latinLnBrk="0" hangingPunct="1">
        <a:spcBef>
          <a:spcPct val="20000"/>
        </a:spcBef>
        <a:buFont typeface="Arial"/>
        <a:buChar char="–"/>
        <a:defRPr sz="2800" kern="1200">
          <a:solidFill>
            <a:schemeClr val="tx1"/>
          </a:solidFill>
          <a:latin typeface="+mn-lt"/>
          <a:ea typeface="+mn-ea"/>
          <a:cs typeface="+mn-cs"/>
        </a:defRPr>
      </a:lvl2pPr>
      <a:lvl3pPr marL="1142972" indent="-228594" algn="l" defTabSz="457189" rtl="0" eaLnBrk="1" latinLnBrk="0" hangingPunct="1">
        <a:spcBef>
          <a:spcPct val="20000"/>
        </a:spcBef>
        <a:buFont typeface="Arial"/>
        <a:buChar char="•"/>
        <a:defRPr sz="2400" kern="1200">
          <a:solidFill>
            <a:schemeClr val="tx1"/>
          </a:solidFill>
          <a:latin typeface="+mn-lt"/>
          <a:ea typeface="+mn-ea"/>
          <a:cs typeface="+mn-cs"/>
        </a:defRPr>
      </a:lvl3pPr>
      <a:lvl4pPr marL="1600160" indent="-228594" algn="l" defTabSz="457189" rtl="0" eaLnBrk="1" latinLnBrk="0" hangingPunct="1">
        <a:spcBef>
          <a:spcPct val="20000"/>
        </a:spcBef>
        <a:buFont typeface="Arial"/>
        <a:buChar char="–"/>
        <a:defRPr sz="2000" kern="1200">
          <a:solidFill>
            <a:schemeClr val="tx1"/>
          </a:solidFill>
          <a:latin typeface="+mn-lt"/>
          <a:ea typeface="+mn-ea"/>
          <a:cs typeface="+mn-cs"/>
        </a:defRPr>
      </a:lvl4pPr>
      <a:lvl5pPr marL="2057348" indent="-228594" algn="l" defTabSz="457189" rtl="0" eaLnBrk="1" latinLnBrk="0" hangingPunct="1">
        <a:spcBef>
          <a:spcPct val="20000"/>
        </a:spcBef>
        <a:buFont typeface="Arial"/>
        <a:buChar char="»"/>
        <a:defRPr sz="2000" kern="1200">
          <a:solidFill>
            <a:schemeClr val="tx1"/>
          </a:solidFill>
          <a:latin typeface="+mn-lt"/>
          <a:ea typeface="+mn-ea"/>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5"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8"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2"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418507" y="948300"/>
            <a:ext cx="2207652" cy="707884"/>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zh-CN" altLang="en-US" sz="4000" b="1" dirty="0" smtClean="0">
                <a:solidFill>
                  <a:schemeClr val="accent6">
                    <a:lumMod val="75000"/>
                  </a:schemeClr>
                </a:solidFill>
                <a:latin typeface="Arial"/>
                <a:cs typeface="Arial"/>
              </a:rPr>
              <a:t>基于</a:t>
            </a:r>
            <a:r>
              <a:rPr kumimoji="1" lang="en-US" altLang="zh-CN" sz="4000" b="1" dirty="0" smtClean="0">
                <a:solidFill>
                  <a:schemeClr val="accent6">
                    <a:lumMod val="75000"/>
                  </a:schemeClr>
                </a:solidFill>
                <a:latin typeface="Arial"/>
                <a:cs typeface="Arial"/>
              </a:rPr>
              <a:t>web</a:t>
            </a:r>
            <a:endParaRPr kumimoji="1" lang="zh-CN" altLang="en-US" sz="4000" b="1" dirty="0">
              <a:solidFill>
                <a:schemeClr val="accent6">
                  <a:lumMod val="75000"/>
                </a:schemeClr>
              </a:solidFill>
              <a:latin typeface="Arial"/>
              <a:cs typeface="Arial"/>
            </a:endParaRPr>
          </a:p>
        </p:txBody>
      </p:sp>
      <p:sp>
        <p:nvSpPr>
          <p:cNvPr id="6" name="文本框 5"/>
          <p:cNvSpPr txBox="1"/>
          <p:nvPr/>
        </p:nvSpPr>
        <p:spPr>
          <a:xfrm>
            <a:off x="1418507" y="1567591"/>
            <a:ext cx="6301721" cy="907939"/>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zh-CN" altLang="en-US" sz="5300" b="1" dirty="0" smtClean="0">
                <a:solidFill>
                  <a:srgbClr val="FFFFFF"/>
                </a:solidFill>
                <a:latin typeface="Arial"/>
                <a:cs typeface="Arial"/>
              </a:rPr>
              <a:t>大学生家教信息平台</a:t>
            </a:r>
            <a:endParaRPr kumimoji="1" lang="zh-CN" altLang="en-US" sz="5300" b="1" dirty="0">
              <a:solidFill>
                <a:srgbClr val="FFFFFF"/>
              </a:solidFill>
              <a:latin typeface="Arial"/>
              <a:cs typeface="Arial"/>
            </a:endParaRPr>
          </a:p>
        </p:txBody>
      </p:sp>
      <p:sp>
        <p:nvSpPr>
          <p:cNvPr id="7" name="矩形 6"/>
          <p:cNvSpPr/>
          <p:nvPr/>
        </p:nvSpPr>
        <p:spPr>
          <a:xfrm>
            <a:off x="1542214" y="2848421"/>
            <a:ext cx="970554" cy="479667"/>
          </a:xfrm>
          <a:prstGeom prst="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dirty="0"/>
          </a:p>
        </p:txBody>
      </p:sp>
      <p:sp>
        <p:nvSpPr>
          <p:cNvPr id="8" name="文本框 7"/>
          <p:cNvSpPr txBox="1"/>
          <p:nvPr/>
        </p:nvSpPr>
        <p:spPr>
          <a:xfrm>
            <a:off x="1576087" y="2934366"/>
            <a:ext cx="902807" cy="307775"/>
          </a:xfrm>
          <a:prstGeom prst="rect">
            <a:avLst/>
          </a:prstGeom>
          <a:noFill/>
        </p:spPr>
        <p:txBody>
          <a:bodyPr wrap="square" lIns="91438" tIns="45719" rIns="91438" bIns="45719" rtlCol="0">
            <a:spAutoFit/>
          </a:bodyPr>
          <a:lstStyle/>
          <a:p>
            <a:r>
              <a:rPr kumimoji="1" lang="zh-CN" altLang="en-US" sz="1400" dirty="0">
                <a:solidFill>
                  <a:srgbClr val="FFFFFF"/>
                </a:solidFill>
                <a:latin typeface="Arial"/>
                <a:cs typeface="Arial"/>
              </a:rPr>
              <a:t>结题</a:t>
            </a:r>
            <a:r>
              <a:rPr kumimoji="1" lang="zh-CN" altLang="en-US" sz="1400" dirty="0" smtClean="0">
                <a:solidFill>
                  <a:srgbClr val="FFFFFF"/>
                </a:solidFill>
                <a:latin typeface="Arial"/>
                <a:cs typeface="Arial"/>
              </a:rPr>
              <a:t>答辩</a:t>
            </a:r>
            <a:endParaRPr kumimoji="1" lang="zh-CN" altLang="en-US" sz="1400" dirty="0">
              <a:solidFill>
                <a:srgbClr val="FFFFFF"/>
              </a:solidFill>
              <a:latin typeface="Arial"/>
              <a:cs typeface="Arial"/>
            </a:endParaRPr>
          </a:p>
        </p:txBody>
      </p:sp>
      <p:sp>
        <p:nvSpPr>
          <p:cNvPr id="9" name="文本框 8"/>
          <p:cNvSpPr txBox="1"/>
          <p:nvPr/>
        </p:nvSpPr>
        <p:spPr>
          <a:xfrm>
            <a:off x="7177114" y="4787679"/>
            <a:ext cx="1900691" cy="246219"/>
          </a:xfrm>
          <a:prstGeom prst="rect">
            <a:avLst/>
          </a:prstGeom>
          <a:noFill/>
        </p:spPr>
        <p:txBody>
          <a:bodyPr wrap="square" lIns="91438" tIns="45719" rIns="91438" bIns="45719" rtlCol="0">
            <a:spAutoFit/>
          </a:bodyPr>
          <a:lstStyle/>
          <a:p>
            <a:pPr algn="r"/>
            <a:r>
              <a:rPr kumimoji="1" lang="zh-CN" altLang="en-US" sz="1000" dirty="0">
                <a:solidFill>
                  <a:srgbClr val="FFFFFF"/>
                </a:solidFill>
                <a:latin typeface="Arial"/>
                <a:cs typeface="Arial"/>
              </a:rPr>
              <a:t>东南大学</a:t>
            </a:r>
            <a:r>
              <a:rPr kumimoji="1" lang="en-US" altLang="zh-CN" sz="1000" dirty="0" smtClean="0">
                <a:solidFill>
                  <a:srgbClr val="FFFFFF"/>
                </a:solidFill>
                <a:latin typeface="Arial"/>
                <a:cs typeface="Arial"/>
              </a:rPr>
              <a:t>    </a:t>
            </a:r>
            <a:r>
              <a:rPr kumimoji="1" lang="en-US" altLang="zh-CN" sz="1000" b="1" dirty="0">
                <a:solidFill>
                  <a:srgbClr val="FCC124"/>
                </a:solidFill>
                <a:latin typeface="Arial"/>
                <a:cs typeface="Arial"/>
              </a:rPr>
              <a:t>|</a:t>
            </a:r>
            <a:r>
              <a:rPr kumimoji="1" lang="en-US" altLang="zh-CN" sz="1000" dirty="0">
                <a:solidFill>
                  <a:srgbClr val="FFFFFF"/>
                </a:solidFill>
                <a:latin typeface="Arial"/>
                <a:cs typeface="Arial"/>
              </a:rPr>
              <a:t>    </a:t>
            </a:r>
            <a:r>
              <a:rPr kumimoji="1" lang="zh-CN" altLang="en-US" sz="1000" dirty="0" smtClean="0">
                <a:solidFill>
                  <a:srgbClr val="FFFFFF"/>
                </a:solidFill>
                <a:latin typeface="Arial"/>
                <a:cs typeface="Arial"/>
              </a:rPr>
              <a:t>软件</a:t>
            </a:r>
            <a:r>
              <a:rPr kumimoji="1" lang="zh-CN" altLang="en-US" sz="1000" dirty="0">
                <a:solidFill>
                  <a:srgbClr val="FFFFFF"/>
                </a:solidFill>
                <a:latin typeface="Arial"/>
                <a:cs typeface="Arial"/>
              </a:rPr>
              <a:t>学院</a:t>
            </a:r>
          </a:p>
        </p:txBody>
      </p:sp>
      <p:sp>
        <p:nvSpPr>
          <p:cNvPr id="11" name="矩形 10"/>
          <p:cNvSpPr/>
          <p:nvPr/>
        </p:nvSpPr>
        <p:spPr>
          <a:xfrm>
            <a:off x="1418507" y="3828476"/>
            <a:ext cx="1415772" cy="344325"/>
          </a:xfrm>
          <a:prstGeom prst="rect">
            <a:avLst/>
          </a:prstGeom>
        </p:spPr>
        <p:txBody>
          <a:bodyPr wrap="none">
            <a:spAutoFit/>
          </a:bodyPr>
          <a:lstStyle/>
          <a:p>
            <a:pPr marL="342900" indent="-342900" defTabSz="914400" fontAlgn="base">
              <a:lnSpc>
                <a:spcPct val="110000"/>
              </a:lnSpc>
              <a:spcBef>
                <a:spcPct val="0"/>
              </a:spcBef>
              <a:spcAft>
                <a:spcPct val="0"/>
              </a:spcAft>
            </a:pPr>
            <a:r>
              <a:rPr lang="zh-CN" altLang="en-US" sz="1600" kern="0" dirty="0" smtClean="0">
                <a:solidFill>
                  <a:schemeClr val="bg1"/>
                </a:solidFill>
                <a:effectLst>
                  <a:outerShdw blurRad="38100" dist="38100" dir="2700000" algn="tl">
                    <a:srgbClr val="000000">
                      <a:alpha val="43137"/>
                    </a:srgbClr>
                  </a:outerShdw>
                </a:effectLst>
                <a:latin typeface="微软雅黑" panose="020B0503020204020204" pitchFamily="34" charset="-122"/>
              </a:rPr>
              <a:t>主讲人：方舟</a:t>
            </a:r>
            <a:endParaRPr lang="en-US" altLang="zh-CN" sz="1600" kern="0" dirty="0">
              <a:solidFill>
                <a:schemeClr val="bg1"/>
              </a:solidFill>
              <a:effectLst>
                <a:outerShdw blurRad="38100" dist="38100" dir="2700000" algn="tl">
                  <a:srgbClr val="000000">
                    <a:alpha val="43137"/>
                  </a:srgbClr>
                </a:outerShdw>
              </a:effectLst>
              <a:latin typeface="微软雅黑" panose="020B0503020204020204" pitchFamily="34" charset="-122"/>
            </a:endParaRPr>
          </a:p>
        </p:txBody>
      </p:sp>
    </p:spTree>
    <p:extLst>
      <p:ext uri="{BB962C8B-B14F-4D97-AF65-F5344CB8AC3E}">
        <p14:creationId xmlns:p14="http://schemas.microsoft.com/office/powerpoint/2010/main" val="304383352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485900" y="2255725"/>
            <a:ext cx="3221182" cy="596900"/>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9" name="文本框 8"/>
          <p:cNvSpPr txBox="1"/>
          <p:nvPr/>
        </p:nvSpPr>
        <p:spPr>
          <a:xfrm>
            <a:off x="2040147" y="2309128"/>
            <a:ext cx="2112687" cy="492440"/>
          </a:xfrm>
          <a:prstGeom prst="rect">
            <a:avLst/>
          </a:prstGeom>
          <a:noFill/>
        </p:spPr>
        <p:txBody>
          <a:bodyPr wrap="square" lIns="91438" tIns="45719" rIns="91438" bIns="45719" rtlCol="0">
            <a:spAutoFit/>
          </a:bodyPr>
          <a:lstStyle/>
          <a:p>
            <a:pPr>
              <a:lnSpc>
                <a:spcPct val="130000"/>
              </a:lnSpc>
            </a:pPr>
            <a:r>
              <a:rPr lang="zh-CN" altLang="en-US" sz="2000" dirty="0" smtClean="0">
                <a:solidFill>
                  <a:schemeClr val="bg1"/>
                </a:solidFill>
                <a:latin typeface="微软雅黑" pitchFamily="34" charset="-122"/>
                <a:ea typeface="微软雅黑" pitchFamily="34" charset="-122"/>
              </a:rPr>
              <a:t>面向主题的结果</a:t>
            </a:r>
            <a:endParaRPr lang="zh-CN" altLang="zh-CN" sz="2000" dirty="0">
              <a:solidFill>
                <a:schemeClr val="bg1"/>
              </a:solidFill>
              <a:latin typeface="微软雅黑" pitchFamily="34" charset="-122"/>
              <a:ea typeface="微软雅黑" pitchFamily="34" charset="-122"/>
            </a:endParaRPr>
          </a:p>
        </p:txBody>
      </p:sp>
      <p:sp>
        <p:nvSpPr>
          <p:cNvPr id="11" name="文本框 10"/>
          <p:cNvSpPr txBox="1"/>
          <p:nvPr/>
        </p:nvSpPr>
        <p:spPr>
          <a:xfrm>
            <a:off x="1418506" y="1422279"/>
            <a:ext cx="1970762" cy="707886"/>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en-US" altLang="zh-CN" sz="4000" b="1" dirty="0">
                <a:solidFill>
                  <a:schemeClr val="accent6">
                    <a:lumMod val="75000"/>
                  </a:schemeClr>
                </a:solidFill>
                <a:latin typeface="Arial"/>
                <a:cs typeface="Arial"/>
              </a:rPr>
              <a:t>PART</a:t>
            </a:r>
            <a:r>
              <a:rPr kumimoji="1" lang="zh-CN" altLang="en-US" sz="4000" b="1" dirty="0">
                <a:solidFill>
                  <a:schemeClr val="accent6">
                    <a:lumMod val="75000"/>
                  </a:schemeClr>
                </a:solidFill>
                <a:latin typeface="Arial"/>
                <a:cs typeface="Arial"/>
              </a:rPr>
              <a:t> </a:t>
            </a:r>
            <a:r>
              <a:rPr kumimoji="1" lang="en-US" altLang="zh-CN" sz="4000" b="1" dirty="0">
                <a:solidFill>
                  <a:schemeClr val="accent6">
                    <a:lumMod val="75000"/>
                  </a:schemeClr>
                </a:solidFill>
                <a:latin typeface="Arial"/>
                <a:cs typeface="Arial"/>
              </a:rPr>
              <a:t>2</a:t>
            </a:r>
            <a:endParaRPr kumimoji="1" lang="zh-CN" altLang="en-US" sz="4000" b="1" dirty="0">
              <a:solidFill>
                <a:schemeClr val="accent6">
                  <a:lumMod val="75000"/>
                </a:schemeClr>
              </a:solidFill>
              <a:latin typeface="Arial"/>
              <a:cs typeface="Arial"/>
            </a:endParaRPr>
          </a:p>
        </p:txBody>
      </p:sp>
      <p:sp>
        <p:nvSpPr>
          <p:cNvPr id="13" name="文本框 12"/>
          <p:cNvSpPr txBox="1"/>
          <p:nvPr/>
        </p:nvSpPr>
        <p:spPr>
          <a:xfrm>
            <a:off x="3389268" y="1421254"/>
            <a:ext cx="2236506" cy="707884"/>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zh-CN" altLang="en-US" sz="4000" b="1" dirty="0" smtClean="0">
                <a:solidFill>
                  <a:srgbClr val="FFFFFF"/>
                </a:solidFill>
                <a:latin typeface="Arial"/>
                <a:cs typeface="Arial"/>
              </a:rPr>
              <a:t>成果展示</a:t>
            </a:r>
            <a:endParaRPr kumimoji="1" lang="zh-CN" altLang="en-US" sz="4000" b="1" dirty="0">
              <a:solidFill>
                <a:srgbClr val="FFFFFF"/>
              </a:solidFill>
              <a:latin typeface="Arial"/>
              <a:cs typeface="Arial"/>
            </a:endParaRPr>
          </a:p>
        </p:txBody>
      </p:sp>
    </p:spTree>
    <p:extLst>
      <p:ext uri="{BB962C8B-B14F-4D97-AF65-F5344CB8AC3E}">
        <p14:creationId xmlns:p14="http://schemas.microsoft.com/office/powerpoint/2010/main" val="134033227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8832" y="758799"/>
            <a:ext cx="3755613" cy="1767839"/>
          </a:xfrm>
          <a:prstGeom prst="rect">
            <a:avLst/>
          </a:prstGeom>
        </p:spPr>
      </p:pic>
      <p:pic>
        <p:nvPicPr>
          <p:cNvPr id="22" name="图片 21"/>
          <p:cNvPicPr>
            <a:picLocks noChangeAspect="1"/>
          </p:cNvPicPr>
          <p:nvPr/>
        </p:nvPicPr>
        <p:blipFill>
          <a:blip r:embed="rId4"/>
          <a:stretch>
            <a:fillRect/>
          </a:stretch>
        </p:blipFill>
        <p:spPr>
          <a:xfrm>
            <a:off x="5296704" y="3028642"/>
            <a:ext cx="3424319" cy="1567336"/>
          </a:xfrm>
          <a:prstGeom prst="rect">
            <a:avLst/>
          </a:prstGeom>
        </p:spPr>
      </p:pic>
      <p:pic>
        <p:nvPicPr>
          <p:cNvPr id="23" name="图片 22"/>
          <p:cNvPicPr>
            <a:picLocks noChangeAspect="1"/>
          </p:cNvPicPr>
          <p:nvPr/>
        </p:nvPicPr>
        <p:blipFill>
          <a:blip r:embed="rId5"/>
          <a:stretch>
            <a:fillRect/>
          </a:stretch>
        </p:blipFill>
        <p:spPr>
          <a:xfrm>
            <a:off x="1068832" y="2981265"/>
            <a:ext cx="3674547" cy="1614713"/>
          </a:xfrm>
          <a:prstGeom prst="rect">
            <a:avLst/>
          </a:prstGeom>
        </p:spPr>
      </p:pic>
      <p:pic>
        <p:nvPicPr>
          <p:cNvPr id="24" name="图片 23"/>
          <p:cNvPicPr>
            <a:picLocks noChangeAspect="1"/>
          </p:cNvPicPr>
          <p:nvPr/>
        </p:nvPicPr>
        <p:blipFill>
          <a:blip r:embed="rId6"/>
          <a:stretch>
            <a:fillRect/>
          </a:stretch>
        </p:blipFill>
        <p:spPr>
          <a:xfrm>
            <a:off x="5285627" y="758798"/>
            <a:ext cx="3435396" cy="1767839"/>
          </a:xfrm>
          <a:prstGeom prst="rect">
            <a:avLst/>
          </a:prstGeom>
        </p:spPr>
      </p:pic>
      <p:sp>
        <p:nvSpPr>
          <p:cNvPr id="25" name="文本框 24"/>
          <p:cNvSpPr txBox="1"/>
          <p:nvPr/>
        </p:nvSpPr>
        <p:spPr>
          <a:xfrm>
            <a:off x="2562579" y="2560504"/>
            <a:ext cx="733778" cy="369332"/>
          </a:xfrm>
          <a:prstGeom prst="rect">
            <a:avLst/>
          </a:prstGeom>
          <a:noFill/>
        </p:spPr>
        <p:txBody>
          <a:bodyPr wrap="square" rtlCol="0">
            <a:spAutoFit/>
          </a:bodyPr>
          <a:lstStyle/>
          <a:p>
            <a:r>
              <a:rPr lang="zh-CN" altLang="en-US" dirty="0" smtClean="0">
                <a:solidFill>
                  <a:schemeClr val="bg1"/>
                </a:solidFill>
              </a:rPr>
              <a:t>首页</a:t>
            </a:r>
            <a:endParaRPr lang="zh-CN" altLang="en-US" dirty="0">
              <a:solidFill>
                <a:schemeClr val="bg1"/>
              </a:solidFill>
            </a:endParaRPr>
          </a:p>
        </p:txBody>
      </p:sp>
      <p:sp>
        <p:nvSpPr>
          <p:cNvPr id="26" name="文本框 25"/>
          <p:cNvSpPr txBox="1"/>
          <p:nvPr/>
        </p:nvSpPr>
        <p:spPr>
          <a:xfrm>
            <a:off x="6636436" y="2592973"/>
            <a:ext cx="733778" cy="369332"/>
          </a:xfrm>
          <a:prstGeom prst="rect">
            <a:avLst/>
          </a:prstGeom>
          <a:noFill/>
        </p:spPr>
        <p:txBody>
          <a:bodyPr wrap="square" rtlCol="0">
            <a:spAutoFit/>
          </a:bodyPr>
          <a:lstStyle/>
          <a:p>
            <a:r>
              <a:rPr lang="zh-CN" altLang="en-US" dirty="0" smtClean="0">
                <a:solidFill>
                  <a:schemeClr val="bg1"/>
                </a:solidFill>
              </a:rPr>
              <a:t>注册</a:t>
            </a:r>
            <a:endParaRPr lang="zh-CN" altLang="en-US" dirty="0">
              <a:solidFill>
                <a:schemeClr val="bg1"/>
              </a:solidFill>
            </a:endParaRPr>
          </a:p>
        </p:txBody>
      </p:sp>
      <p:sp>
        <p:nvSpPr>
          <p:cNvPr id="27" name="文本框 26"/>
          <p:cNvSpPr txBox="1"/>
          <p:nvPr/>
        </p:nvSpPr>
        <p:spPr>
          <a:xfrm>
            <a:off x="2539216" y="4644704"/>
            <a:ext cx="733778" cy="369332"/>
          </a:xfrm>
          <a:prstGeom prst="rect">
            <a:avLst/>
          </a:prstGeom>
          <a:noFill/>
        </p:spPr>
        <p:txBody>
          <a:bodyPr wrap="square" rtlCol="0">
            <a:spAutoFit/>
          </a:bodyPr>
          <a:lstStyle/>
          <a:p>
            <a:r>
              <a:rPr lang="zh-CN" altLang="en-US" dirty="0" smtClean="0">
                <a:solidFill>
                  <a:schemeClr val="bg1"/>
                </a:solidFill>
              </a:rPr>
              <a:t>登录</a:t>
            </a:r>
            <a:endParaRPr lang="zh-CN" altLang="en-US" dirty="0">
              <a:solidFill>
                <a:schemeClr val="bg1"/>
              </a:solidFill>
            </a:endParaRPr>
          </a:p>
        </p:txBody>
      </p:sp>
      <p:sp>
        <p:nvSpPr>
          <p:cNvPr id="28" name="文本框 27"/>
          <p:cNvSpPr txBox="1"/>
          <p:nvPr/>
        </p:nvSpPr>
        <p:spPr>
          <a:xfrm>
            <a:off x="6409943" y="4651030"/>
            <a:ext cx="1186764" cy="369332"/>
          </a:xfrm>
          <a:prstGeom prst="rect">
            <a:avLst/>
          </a:prstGeom>
          <a:noFill/>
        </p:spPr>
        <p:txBody>
          <a:bodyPr wrap="square" rtlCol="0">
            <a:spAutoFit/>
          </a:bodyPr>
          <a:lstStyle/>
          <a:p>
            <a:r>
              <a:rPr lang="zh-CN" altLang="en-US" dirty="0">
                <a:solidFill>
                  <a:schemeClr val="bg1"/>
                </a:solidFill>
              </a:rPr>
              <a:t>浏览信息</a:t>
            </a:r>
          </a:p>
        </p:txBody>
      </p:sp>
      <p:grpSp>
        <p:nvGrpSpPr>
          <p:cNvPr id="29" name="组 52"/>
          <p:cNvGrpSpPr/>
          <p:nvPr/>
        </p:nvGrpSpPr>
        <p:grpSpPr>
          <a:xfrm>
            <a:off x="-637187" y="1471101"/>
            <a:ext cx="1427147" cy="356474"/>
            <a:chOff x="0" y="937679"/>
            <a:chExt cx="1151467" cy="356474"/>
          </a:xfrm>
          <a:solidFill>
            <a:srgbClr val="FCC124"/>
          </a:solidFill>
        </p:grpSpPr>
        <p:sp>
          <p:nvSpPr>
            <p:cNvPr id="30" name="矩形 29"/>
            <p:cNvSpPr/>
            <p:nvPr/>
          </p:nvSpPr>
          <p:spPr>
            <a:xfrm>
              <a:off x="0" y="937679"/>
              <a:ext cx="1151467" cy="356474"/>
            </a:xfrm>
            <a:prstGeom prst="rect">
              <a:avLst/>
            </a:prstGeom>
            <a:solidFill>
              <a:srgbClr val="FFFFFF">
                <a:alpha val="51000"/>
              </a:srgb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31" name="文本框 30"/>
            <p:cNvSpPr txBox="1"/>
            <p:nvPr/>
          </p:nvSpPr>
          <p:spPr>
            <a:xfrm>
              <a:off x="0" y="992806"/>
              <a:ext cx="1151467" cy="246221"/>
            </a:xfrm>
            <a:prstGeom prst="rect">
              <a:avLst/>
            </a:prstGeom>
            <a:noFill/>
          </p:spPr>
          <p:txBody>
            <a:bodyPr wrap="square" rtlCol="0">
              <a:spAutoFit/>
            </a:bodyPr>
            <a:lstStyle/>
            <a:p>
              <a:pPr algn="r"/>
              <a:r>
                <a:rPr kumimoji="1" lang="en-US" altLang="zh-CN" sz="1000" b="1" dirty="0">
                  <a:solidFill>
                    <a:srgbClr val="FFFFFF"/>
                  </a:solidFill>
                  <a:latin typeface="Arial"/>
                  <a:cs typeface="Arial"/>
                </a:rPr>
                <a:t>CONTENTS</a:t>
              </a:r>
              <a:endParaRPr kumimoji="1" lang="zh-CN" altLang="en-US" sz="1000" b="1" dirty="0">
                <a:solidFill>
                  <a:srgbClr val="FFFFFF"/>
                </a:solidFill>
                <a:latin typeface="Arial"/>
                <a:cs typeface="Arial"/>
              </a:endParaRPr>
            </a:p>
          </p:txBody>
        </p:sp>
      </p:grpSp>
      <p:grpSp>
        <p:nvGrpSpPr>
          <p:cNvPr id="32" name="组 55"/>
          <p:cNvGrpSpPr/>
          <p:nvPr/>
        </p:nvGrpSpPr>
        <p:grpSpPr>
          <a:xfrm>
            <a:off x="-476499" y="2852924"/>
            <a:ext cx="1427147" cy="455237"/>
            <a:chOff x="0" y="1377583"/>
            <a:chExt cx="1151467" cy="455236"/>
          </a:xfrm>
        </p:grpSpPr>
        <p:sp>
          <p:nvSpPr>
            <p:cNvPr id="33" name="矩形 32"/>
            <p:cNvSpPr/>
            <p:nvPr/>
          </p:nvSpPr>
          <p:spPr>
            <a:xfrm>
              <a:off x="0" y="1377583"/>
              <a:ext cx="1151467" cy="356474"/>
            </a:xfrm>
            <a:prstGeom prst="rect">
              <a:avLst/>
            </a:prstGeom>
            <a:solidFill>
              <a:schemeClr val="accent6">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34" name="文本框 33"/>
            <p:cNvSpPr txBox="1"/>
            <p:nvPr/>
          </p:nvSpPr>
          <p:spPr>
            <a:xfrm>
              <a:off x="0" y="1432710"/>
              <a:ext cx="1151467" cy="400109"/>
            </a:xfrm>
            <a:prstGeom prst="rect">
              <a:avLst/>
            </a:prstGeom>
            <a:noFill/>
          </p:spPr>
          <p:txBody>
            <a:bodyPr wrap="square" rtlCol="0">
              <a:spAutoFit/>
            </a:bodyPr>
            <a:lstStyle/>
            <a:p>
              <a:pPr algn="r"/>
              <a:r>
                <a:rPr kumimoji="1" lang="zh-CN" altLang="en-US" sz="1000" b="1" dirty="0">
                  <a:solidFill>
                    <a:schemeClr val="bg1"/>
                  </a:solidFill>
                  <a:latin typeface="Arial"/>
                  <a:cs typeface="Arial"/>
                </a:rPr>
                <a:t>项目架构和技术</a:t>
              </a:r>
              <a:endParaRPr kumimoji="1" lang="zh-CN" altLang="en-US" sz="1000" b="1" dirty="0">
                <a:solidFill>
                  <a:srgbClr val="FFFFFF"/>
                </a:solidFill>
                <a:latin typeface="Arial"/>
                <a:cs typeface="Arial"/>
              </a:endParaRPr>
            </a:p>
            <a:p>
              <a:pPr algn="r"/>
              <a:endParaRPr kumimoji="1" lang="zh-CN" altLang="en-US" sz="1000" b="1" dirty="0">
                <a:solidFill>
                  <a:srgbClr val="FFFFFF"/>
                </a:solidFill>
                <a:latin typeface="Arial"/>
                <a:cs typeface="Arial"/>
              </a:endParaRPr>
            </a:p>
          </p:txBody>
        </p:sp>
      </p:grpSp>
      <p:grpSp>
        <p:nvGrpSpPr>
          <p:cNvPr id="35" name="组 30"/>
          <p:cNvGrpSpPr/>
          <p:nvPr/>
        </p:nvGrpSpPr>
        <p:grpSpPr>
          <a:xfrm>
            <a:off x="-637188" y="1966348"/>
            <a:ext cx="1427147" cy="356474"/>
            <a:chOff x="0" y="1825991"/>
            <a:chExt cx="1151467" cy="356474"/>
          </a:xfrm>
        </p:grpSpPr>
        <p:sp>
          <p:nvSpPr>
            <p:cNvPr id="36" name="矩形 35"/>
            <p:cNvSpPr/>
            <p:nvPr/>
          </p:nvSpPr>
          <p:spPr>
            <a:xfrm>
              <a:off x="0" y="1825991"/>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37" name="文本框 36"/>
            <p:cNvSpPr txBox="1"/>
            <p:nvPr/>
          </p:nvSpPr>
          <p:spPr>
            <a:xfrm>
              <a:off x="0" y="1881118"/>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项目背景</a:t>
              </a:r>
              <a:endParaRPr kumimoji="1" lang="zh-CN" altLang="en-US" sz="1000" b="1" dirty="0">
                <a:solidFill>
                  <a:srgbClr val="FFFFFF"/>
                </a:solidFill>
                <a:latin typeface="Arial"/>
                <a:cs typeface="Arial"/>
              </a:endParaRPr>
            </a:p>
          </p:txBody>
        </p:sp>
      </p:grpSp>
      <p:grpSp>
        <p:nvGrpSpPr>
          <p:cNvPr id="38" name="组 31"/>
          <p:cNvGrpSpPr/>
          <p:nvPr/>
        </p:nvGrpSpPr>
        <p:grpSpPr>
          <a:xfrm>
            <a:off x="-671070" y="2434507"/>
            <a:ext cx="1427147" cy="356474"/>
            <a:chOff x="0" y="2279893"/>
            <a:chExt cx="1151467" cy="356474"/>
          </a:xfrm>
        </p:grpSpPr>
        <p:sp>
          <p:nvSpPr>
            <p:cNvPr id="39" name="矩形 38"/>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40" name="文本框 39"/>
            <p:cNvSpPr txBox="1"/>
            <p:nvPr/>
          </p:nvSpPr>
          <p:spPr>
            <a:xfrm>
              <a:off x="0" y="2335020"/>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成果展示</a:t>
              </a:r>
            </a:p>
          </p:txBody>
        </p:sp>
      </p:grpSp>
      <p:grpSp>
        <p:nvGrpSpPr>
          <p:cNvPr id="41" name="组 31"/>
          <p:cNvGrpSpPr/>
          <p:nvPr/>
        </p:nvGrpSpPr>
        <p:grpSpPr>
          <a:xfrm>
            <a:off x="-637187" y="3279398"/>
            <a:ext cx="1427147" cy="356474"/>
            <a:chOff x="0" y="2279893"/>
            <a:chExt cx="1151467" cy="356474"/>
          </a:xfrm>
        </p:grpSpPr>
        <p:sp>
          <p:nvSpPr>
            <p:cNvPr id="42" name="矩形 41"/>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43" name="文本框 42"/>
            <p:cNvSpPr txBox="1"/>
            <p:nvPr/>
          </p:nvSpPr>
          <p:spPr>
            <a:xfrm>
              <a:off x="0" y="2335020"/>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项目总结</a:t>
              </a:r>
              <a:endParaRPr kumimoji="1" lang="zh-CN" altLang="en-US" sz="1000" b="1" dirty="0">
                <a:solidFill>
                  <a:schemeClr val="bg1"/>
                </a:solidFill>
                <a:latin typeface="Arial"/>
                <a:cs typeface="Arial"/>
              </a:endParaRPr>
            </a:p>
          </p:txBody>
        </p:sp>
      </p:grpSp>
      <p:grpSp>
        <p:nvGrpSpPr>
          <p:cNvPr id="44" name="组 7"/>
          <p:cNvGrpSpPr/>
          <p:nvPr/>
        </p:nvGrpSpPr>
        <p:grpSpPr>
          <a:xfrm>
            <a:off x="76387" y="93269"/>
            <a:ext cx="1454244" cy="436516"/>
            <a:chOff x="1576591" y="136620"/>
            <a:chExt cx="1454244" cy="436516"/>
          </a:xfrm>
        </p:grpSpPr>
        <p:sp>
          <p:nvSpPr>
            <p:cNvPr id="45" name="文本框 44"/>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46" name="文本框 45"/>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a:t>
              </a:r>
              <a:r>
                <a:rPr kumimoji="1" lang="zh-CN" altLang="en-US" sz="1100" b="1" dirty="0">
                  <a:solidFill>
                    <a:srgbClr val="FFFFFF"/>
                  </a:solidFill>
                  <a:latin typeface="Arial"/>
                  <a:cs typeface="Arial"/>
                </a:rPr>
                <a:t>平台</a:t>
              </a:r>
            </a:p>
          </p:txBody>
        </p:sp>
      </p:grpSp>
    </p:spTree>
    <p:extLst>
      <p:ext uri="{BB962C8B-B14F-4D97-AF65-F5344CB8AC3E}">
        <p14:creationId xmlns:p14="http://schemas.microsoft.com/office/powerpoint/2010/main" val="1386406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3096491" y="155992"/>
            <a:ext cx="3221182" cy="596900"/>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3" name="文本框 2"/>
          <p:cNvSpPr txBox="1"/>
          <p:nvPr/>
        </p:nvSpPr>
        <p:spPr>
          <a:xfrm>
            <a:off x="4342406" y="209395"/>
            <a:ext cx="729351" cy="492440"/>
          </a:xfrm>
          <a:prstGeom prst="rect">
            <a:avLst/>
          </a:prstGeom>
          <a:noFill/>
        </p:spPr>
        <p:txBody>
          <a:bodyPr wrap="square" lIns="91438" tIns="45719" rIns="91438" bIns="45719" rtlCol="0">
            <a:spAutoFit/>
          </a:bodyPr>
          <a:lstStyle/>
          <a:p>
            <a:pPr>
              <a:lnSpc>
                <a:spcPct val="130000"/>
              </a:lnSpc>
            </a:pPr>
            <a:r>
              <a:rPr lang="zh-CN" altLang="en-US" sz="2000" dirty="0">
                <a:solidFill>
                  <a:schemeClr val="bg1"/>
                </a:solidFill>
                <a:latin typeface="微软雅黑" pitchFamily="34" charset="-122"/>
                <a:ea typeface="微软雅黑" pitchFamily="34" charset="-122"/>
              </a:rPr>
              <a:t>流程</a:t>
            </a:r>
            <a:endParaRPr lang="zh-CN" altLang="zh-CN" sz="2000" dirty="0">
              <a:solidFill>
                <a:schemeClr val="bg1"/>
              </a:solidFill>
              <a:latin typeface="微软雅黑" pitchFamily="34" charset="-122"/>
              <a:ea typeface="微软雅黑" pitchFamily="34" charset="-122"/>
            </a:endParaRPr>
          </a:p>
        </p:txBody>
      </p:sp>
      <p:sp>
        <p:nvSpPr>
          <p:cNvPr id="5" name="右箭头 4"/>
          <p:cNvSpPr/>
          <p:nvPr/>
        </p:nvSpPr>
        <p:spPr>
          <a:xfrm>
            <a:off x="3153530" y="1746669"/>
            <a:ext cx="632177" cy="553156"/>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2"/>
          <a:stretch>
            <a:fillRect/>
          </a:stretch>
        </p:blipFill>
        <p:spPr>
          <a:xfrm>
            <a:off x="3871240" y="859633"/>
            <a:ext cx="1537881" cy="2404533"/>
          </a:xfrm>
          <a:prstGeom prst="rect">
            <a:avLst/>
          </a:prstGeom>
        </p:spPr>
      </p:pic>
      <p:sp>
        <p:nvSpPr>
          <p:cNvPr id="8" name="右箭头 7"/>
          <p:cNvSpPr/>
          <p:nvPr/>
        </p:nvSpPr>
        <p:spPr>
          <a:xfrm>
            <a:off x="5494654" y="1678938"/>
            <a:ext cx="632177" cy="553156"/>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a:p>
        </p:txBody>
      </p:sp>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310" y="1005245"/>
            <a:ext cx="2039194" cy="2036003"/>
          </a:xfrm>
          <a:prstGeom prst="rect">
            <a:avLst/>
          </a:prstGeom>
        </p:spPr>
      </p:pic>
      <p:pic>
        <p:nvPicPr>
          <p:cNvPr id="12" name="图片 11"/>
          <p:cNvPicPr>
            <a:picLocks noChangeAspect="1"/>
          </p:cNvPicPr>
          <p:nvPr/>
        </p:nvPicPr>
        <p:blipFill>
          <a:blip r:embed="rId4"/>
          <a:stretch>
            <a:fillRect/>
          </a:stretch>
        </p:blipFill>
        <p:spPr>
          <a:xfrm>
            <a:off x="6212365" y="1106311"/>
            <a:ext cx="2842586" cy="1664118"/>
          </a:xfrm>
          <a:prstGeom prst="rect">
            <a:avLst/>
          </a:prstGeom>
        </p:spPr>
      </p:pic>
      <p:sp>
        <p:nvSpPr>
          <p:cNvPr id="13" name="下箭头 12"/>
          <p:cNvSpPr/>
          <p:nvPr/>
        </p:nvSpPr>
        <p:spPr>
          <a:xfrm>
            <a:off x="7360356" y="2817262"/>
            <a:ext cx="699911" cy="5260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zh-CN" altLang="en-US"/>
          </a:p>
        </p:txBody>
      </p:sp>
      <p:pic>
        <p:nvPicPr>
          <p:cNvPr id="15" name="图片 14"/>
          <p:cNvPicPr>
            <a:picLocks noChangeAspect="1"/>
          </p:cNvPicPr>
          <p:nvPr/>
        </p:nvPicPr>
        <p:blipFill>
          <a:blip r:embed="rId5"/>
          <a:stretch>
            <a:fillRect/>
          </a:stretch>
        </p:blipFill>
        <p:spPr>
          <a:xfrm>
            <a:off x="4957010" y="3575526"/>
            <a:ext cx="3963582" cy="940117"/>
          </a:xfrm>
          <a:prstGeom prst="rect">
            <a:avLst/>
          </a:prstGeom>
        </p:spPr>
      </p:pic>
      <p:sp>
        <p:nvSpPr>
          <p:cNvPr id="16" name="右箭头 15"/>
          <p:cNvSpPr/>
          <p:nvPr/>
        </p:nvSpPr>
        <p:spPr>
          <a:xfrm rot="10800000">
            <a:off x="3924485" y="3791584"/>
            <a:ext cx="835841" cy="508000"/>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zh-CN" altLang="en-US"/>
          </a:p>
        </p:txBody>
      </p:sp>
      <p:pic>
        <p:nvPicPr>
          <p:cNvPr id="17" name="图片 16"/>
          <p:cNvPicPr>
            <a:picLocks noChangeAspect="1"/>
          </p:cNvPicPr>
          <p:nvPr/>
        </p:nvPicPr>
        <p:blipFill>
          <a:blip r:embed="rId6"/>
          <a:stretch>
            <a:fillRect/>
          </a:stretch>
        </p:blipFill>
        <p:spPr>
          <a:xfrm>
            <a:off x="341133" y="3575526"/>
            <a:ext cx="3386667" cy="854217"/>
          </a:xfrm>
          <a:prstGeom prst="rect">
            <a:avLst/>
          </a:prstGeom>
        </p:spPr>
      </p:pic>
      <p:sp>
        <p:nvSpPr>
          <p:cNvPr id="19" name="文本框 18"/>
          <p:cNvSpPr txBox="1"/>
          <p:nvPr/>
        </p:nvSpPr>
        <p:spPr>
          <a:xfrm>
            <a:off x="1122228" y="3083331"/>
            <a:ext cx="1600414" cy="369332"/>
          </a:xfrm>
          <a:prstGeom prst="rect">
            <a:avLst/>
          </a:prstGeom>
          <a:noFill/>
        </p:spPr>
        <p:txBody>
          <a:bodyPr wrap="square" rtlCol="0">
            <a:spAutoFit/>
          </a:bodyPr>
          <a:lstStyle/>
          <a:p>
            <a:r>
              <a:rPr lang="zh-CN" altLang="en-US" dirty="0" smtClean="0">
                <a:solidFill>
                  <a:schemeClr val="bg1"/>
                </a:solidFill>
              </a:rPr>
              <a:t>发布家教申请</a:t>
            </a:r>
            <a:endParaRPr lang="zh-CN" altLang="en-US" dirty="0">
              <a:solidFill>
                <a:schemeClr val="bg1"/>
              </a:solidFill>
            </a:endParaRPr>
          </a:p>
        </p:txBody>
      </p:sp>
      <p:sp>
        <p:nvSpPr>
          <p:cNvPr id="20" name="文本框 19"/>
          <p:cNvSpPr txBox="1"/>
          <p:nvPr/>
        </p:nvSpPr>
        <p:spPr>
          <a:xfrm>
            <a:off x="5635822" y="2826847"/>
            <a:ext cx="1872177" cy="369332"/>
          </a:xfrm>
          <a:prstGeom prst="rect">
            <a:avLst/>
          </a:prstGeom>
          <a:noFill/>
        </p:spPr>
        <p:txBody>
          <a:bodyPr wrap="square" rtlCol="0">
            <a:spAutoFit/>
          </a:bodyPr>
          <a:lstStyle/>
          <a:p>
            <a:r>
              <a:rPr lang="zh-CN" altLang="en-US" dirty="0" smtClean="0">
                <a:solidFill>
                  <a:schemeClr val="bg1"/>
                </a:solidFill>
              </a:rPr>
              <a:t>接收方同意请求</a:t>
            </a:r>
            <a:endParaRPr lang="zh-CN" altLang="en-US" dirty="0">
              <a:solidFill>
                <a:schemeClr val="bg1"/>
              </a:solidFill>
            </a:endParaRPr>
          </a:p>
        </p:txBody>
      </p:sp>
      <p:sp>
        <p:nvSpPr>
          <p:cNvPr id="21" name="文本框 20"/>
          <p:cNvSpPr txBox="1"/>
          <p:nvPr/>
        </p:nvSpPr>
        <p:spPr>
          <a:xfrm>
            <a:off x="3324042" y="2381956"/>
            <a:ext cx="461665" cy="1193570"/>
          </a:xfrm>
          <a:prstGeom prst="rect">
            <a:avLst/>
          </a:prstGeom>
          <a:noFill/>
        </p:spPr>
        <p:txBody>
          <a:bodyPr vert="eaVert" wrap="square" rtlCol="0">
            <a:spAutoFit/>
          </a:bodyPr>
          <a:lstStyle/>
          <a:p>
            <a:r>
              <a:rPr lang="zh-CN" altLang="en-US" dirty="0" smtClean="0">
                <a:solidFill>
                  <a:schemeClr val="bg1"/>
                </a:solidFill>
              </a:rPr>
              <a:t>发送请求</a:t>
            </a:r>
            <a:endParaRPr lang="zh-CN" altLang="en-US" dirty="0">
              <a:solidFill>
                <a:schemeClr val="bg1"/>
              </a:solidFill>
            </a:endParaRPr>
          </a:p>
        </p:txBody>
      </p:sp>
      <p:sp>
        <p:nvSpPr>
          <p:cNvPr id="22" name="文本框 21"/>
          <p:cNvSpPr txBox="1"/>
          <p:nvPr/>
        </p:nvSpPr>
        <p:spPr>
          <a:xfrm>
            <a:off x="6255214" y="4563200"/>
            <a:ext cx="1378444" cy="369332"/>
          </a:xfrm>
          <a:prstGeom prst="rect">
            <a:avLst/>
          </a:prstGeom>
          <a:noFill/>
        </p:spPr>
        <p:txBody>
          <a:bodyPr wrap="square" rtlCol="0">
            <a:spAutoFit/>
          </a:bodyPr>
          <a:lstStyle/>
          <a:p>
            <a:r>
              <a:rPr lang="zh-CN" altLang="en-US" dirty="0" smtClean="0">
                <a:solidFill>
                  <a:schemeClr val="bg1"/>
                </a:solidFill>
              </a:rPr>
              <a:t>请求方确认</a:t>
            </a:r>
            <a:endParaRPr lang="zh-CN" altLang="en-US" dirty="0">
              <a:solidFill>
                <a:schemeClr val="bg1"/>
              </a:solidFill>
            </a:endParaRPr>
          </a:p>
        </p:txBody>
      </p:sp>
      <p:sp>
        <p:nvSpPr>
          <p:cNvPr id="23" name="文本框 22"/>
          <p:cNvSpPr txBox="1"/>
          <p:nvPr/>
        </p:nvSpPr>
        <p:spPr>
          <a:xfrm>
            <a:off x="1325163" y="4552606"/>
            <a:ext cx="1194543" cy="369332"/>
          </a:xfrm>
          <a:prstGeom prst="rect">
            <a:avLst/>
          </a:prstGeom>
          <a:noFill/>
        </p:spPr>
        <p:txBody>
          <a:bodyPr wrap="square" rtlCol="0">
            <a:spAutoFit/>
          </a:bodyPr>
          <a:lstStyle/>
          <a:p>
            <a:r>
              <a:rPr lang="zh-CN" altLang="en-US" dirty="0" smtClean="0">
                <a:solidFill>
                  <a:schemeClr val="bg1"/>
                </a:solidFill>
              </a:rPr>
              <a:t>达成一致</a:t>
            </a:r>
            <a:endParaRPr lang="zh-CN" altLang="en-US" dirty="0">
              <a:solidFill>
                <a:schemeClr val="bg1"/>
              </a:solidFill>
            </a:endParaRPr>
          </a:p>
        </p:txBody>
      </p:sp>
      <p:grpSp>
        <p:nvGrpSpPr>
          <p:cNvPr id="24" name="组 52"/>
          <p:cNvGrpSpPr/>
          <p:nvPr/>
        </p:nvGrpSpPr>
        <p:grpSpPr>
          <a:xfrm>
            <a:off x="-637187" y="1471101"/>
            <a:ext cx="1427147" cy="356474"/>
            <a:chOff x="0" y="937679"/>
            <a:chExt cx="1151467" cy="356474"/>
          </a:xfrm>
          <a:solidFill>
            <a:srgbClr val="FCC124"/>
          </a:solidFill>
        </p:grpSpPr>
        <p:sp>
          <p:nvSpPr>
            <p:cNvPr id="25" name="矩形 24"/>
            <p:cNvSpPr/>
            <p:nvPr/>
          </p:nvSpPr>
          <p:spPr>
            <a:xfrm>
              <a:off x="0" y="937679"/>
              <a:ext cx="1151467" cy="356474"/>
            </a:xfrm>
            <a:prstGeom prst="rect">
              <a:avLst/>
            </a:prstGeom>
            <a:solidFill>
              <a:srgbClr val="FFFFFF">
                <a:alpha val="51000"/>
              </a:srgb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26" name="文本框 25"/>
            <p:cNvSpPr txBox="1"/>
            <p:nvPr/>
          </p:nvSpPr>
          <p:spPr>
            <a:xfrm>
              <a:off x="0" y="992806"/>
              <a:ext cx="1151467" cy="246221"/>
            </a:xfrm>
            <a:prstGeom prst="rect">
              <a:avLst/>
            </a:prstGeom>
            <a:noFill/>
          </p:spPr>
          <p:txBody>
            <a:bodyPr wrap="square" rtlCol="0">
              <a:spAutoFit/>
            </a:bodyPr>
            <a:lstStyle/>
            <a:p>
              <a:pPr algn="r"/>
              <a:r>
                <a:rPr kumimoji="1" lang="en-US" altLang="zh-CN" sz="1000" b="1" dirty="0">
                  <a:solidFill>
                    <a:srgbClr val="FFFFFF"/>
                  </a:solidFill>
                  <a:latin typeface="Arial"/>
                  <a:cs typeface="Arial"/>
                </a:rPr>
                <a:t>CONTENTS</a:t>
              </a:r>
              <a:endParaRPr kumimoji="1" lang="zh-CN" altLang="en-US" sz="1000" b="1" dirty="0">
                <a:solidFill>
                  <a:srgbClr val="FFFFFF"/>
                </a:solidFill>
                <a:latin typeface="Arial"/>
                <a:cs typeface="Arial"/>
              </a:endParaRPr>
            </a:p>
          </p:txBody>
        </p:sp>
      </p:grpSp>
      <p:grpSp>
        <p:nvGrpSpPr>
          <p:cNvPr id="27" name="组 55"/>
          <p:cNvGrpSpPr/>
          <p:nvPr/>
        </p:nvGrpSpPr>
        <p:grpSpPr>
          <a:xfrm>
            <a:off x="-476499" y="2852924"/>
            <a:ext cx="1427147" cy="455237"/>
            <a:chOff x="0" y="1377583"/>
            <a:chExt cx="1151467" cy="455236"/>
          </a:xfrm>
        </p:grpSpPr>
        <p:sp>
          <p:nvSpPr>
            <p:cNvPr id="28" name="矩形 27"/>
            <p:cNvSpPr/>
            <p:nvPr/>
          </p:nvSpPr>
          <p:spPr>
            <a:xfrm>
              <a:off x="0" y="1377583"/>
              <a:ext cx="1151467" cy="356474"/>
            </a:xfrm>
            <a:prstGeom prst="rect">
              <a:avLst/>
            </a:prstGeom>
            <a:solidFill>
              <a:schemeClr val="accent6">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29" name="文本框 28"/>
            <p:cNvSpPr txBox="1"/>
            <p:nvPr/>
          </p:nvSpPr>
          <p:spPr>
            <a:xfrm>
              <a:off x="0" y="1432710"/>
              <a:ext cx="1151467" cy="400109"/>
            </a:xfrm>
            <a:prstGeom prst="rect">
              <a:avLst/>
            </a:prstGeom>
            <a:noFill/>
          </p:spPr>
          <p:txBody>
            <a:bodyPr wrap="square" rtlCol="0">
              <a:spAutoFit/>
            </a:bodyPr>
            <a:lstStyle/>
            <a:p>
              <a:pPr algn="r"/>
              <a:r>
                <a:rPr kumimoji="1" lang="zh-CN" altLang="en-US" sz="1000" b="1" dirty="0">
                  <a:solidFill>
                    <a:schemeClr val="bg1"/>
                  </a:solidFill>
                  <a:latin typeface="Arial"/>
                  <a:cs typeface="Arial"/>
                </a:rPr>
                <a:t>项目架构和技术</a:t>
              </a:r>
              <a:endParaRPr kumimoji="1" lang="zh-CN" altLang="en-US" sz="1000" b="1" dirty="0">
                <a:solidFill>
                  <a:srgbClr val="FFFFFF"/>
                </a:solidFill>
                <a:latin typeface="Arial"/>
                <a:cs typeface="Arial"/>
              </a:endParaRPr>
            </a:p>
            <a:p>
              <a:pPr algn="r"/>
              <a:endParaRPr kumimoji="1" lang="zh-CN" altLang="en-US" sz="1000" b="1" dirty="0">
                <a:solidFill>
                  <a:srgbClr val="FFFFFF"/>
                </a:solidFill>
                <a:latin typeface="Arial"/>
                <a:cs typeface="Arial"/>
              </a:endParaRPr>
            </a:p>
          </p:txBody>
        </p:sp>
      </p:grpSp>
      <p:grpSp>
        <p:nvGrpSpPr>
          <p:cNvPr id="30" name="组 30"/>
          <p:cNvGrpSpPr/>
          <p:nvPr/>
        </p:nvGrpSpPr>
        <p:grpSpPr>
          <a:xfrm>
            <a:off x="-637188" y="1966348"/>
            <a:ext cx="1427147" cy="356474"/>
            <a:chOff x="0" y="1825991"/>
            <a:chExt cx="1151467" cy="356474"/>
          </a:xfrm>
        </p:grpSpPr>
        <p:sp>
          <p:nvSpPr>
            <p:cNvPr id="31" name="矩形 30"/>
            <p:cNvSpPr/>
            <p:nvPr/>
          </p:nvSpPr>
          <p:spPr>
            <a:xfrm>
              <a:off x="0" y="1825991"/>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32" name="文本框 31"/>
            <p:cNvSpPr txBox="1"/>
            <p:nvPr/>
          </p:nvSpPr>
          <p:spPr>
            <a:xfrm>
              <a:off x="0" y="1881118"/>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项目背景</a:t>
              </a:r>
              <a:endParaRPr kumimoji="1" lang="zh-CN" altLang="en-US" sz="1000" b="1" dirty="0">
                <a:solidFill>
                  <a:srgbClr val="FFFFFF"/>
                </a:solidFill>
                <a:latin typeface="Arial"/>
                <a:cs typeface="Arial"/>
              </a:endParaRPr>
            </a:p>
          </p:txBody>
        </p:sp>
      </p:grpSp>
      <p:grpSp>
        <p:nvGrpSpPr>
          <p:cNvPr id="33" name="组 31"/>
          <p:cNvGrpSpPr/>
          <p:nvPr/>
        </p:nvGrpSpPr>
        <p:grpSpPr>
          <a:xfrm>
            <a:off x="-671070" y="2434507"/>
            <a:ext cx="1427147" cy="356474"/>
            <a:chOff x="0" y="2279893"/>
            <a:chExt cx="1151467" cy="356474"/>
          </a:xfrm>
        </p:grpSpPr>
        <p:sp>
          <p:nvSpPr>
            <p:cNvPr id="34" name="矩形 33"/>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35" name="文本框 34"/>
            <p:cNvSpPr txBox="1"/>
            <p:nvPr/>
          </p:nvSpPr>
          <p:spPr>
            <a:xfrm>
              <a:off x="0" y="2335020"/>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成果展示</a:t>
              </a:r>
            </a:p>
          </p:txBody>
        </p:sp>
      </p:grpSp>
      <p:grpSp>
        <p:nvGrpSpPr>
          <p:cNvPr id="36" name="组 31"/>
          <p:cNvGrpSpPr/>
          <p:nvPr/>
        </p:nvGrpSpPr>
        <p:grpSpPr>
          <a:xfrm>
            <a:off x="-637187" y="3279398"/>
            <a:ext cx="1427147" cy="356474"/>
            <a:chOff x="0" y="2279893"/>
            <a:chExt cx="1151467" cy="356474"/>
          </a:xfrm>
        </p:grpSpPr>
        <p:sp>
          <p:nvSpPr>
            <p:cNvPr id="37" name="矩形 36"/>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38" name="文本框 37"/>
            <p:cNvSpPr txBox="1"/>
            <p:nvPr/>
          </p:nvSpPr>
          <p:spPr>
            <a:xfrm>
              <a:off x="0" y="2335020"/>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项目总结</a:t>
              </a:r>
              <a:endParaRPr kumimoji="1" lang="zh-CN" altLang="en-US" sz="1000" b="1" dirty="0">
                <a:solidFill>
                  <a:schemeClr val="bg1"/>
                </a:solidFill>
                <a:latin typeface="Arial"/>
                <a:cs typeface="Arial"/>
              </a:endParaRPr>
            </a:p>
          </p:txBody>
        </p:sp>
      </p:grpSp>
      <p:grpSp>
        <p:nvGrpSpPr>
          <p:cNvPr id="39" name="组 7"/>
          <p:cNvGrpSpPr/>
          <p:nvPr/>
        </p:nvGrpSpPr>
        <p:grpSpPr>
          <a:xfrm>
            <a:off x="76387" y="93269"/>
            <a:ext cx="1454244" cy="436516"/>
            <a:chOff x="1576591" y="136620"/>
            <a:chExt cx="1454244" cy="436516"/>
          </a:xfrm>
        </p:grpSpPr>
        <p:sp>
          <p:nvSpPr>
            <p:cNvPr id="40" name="文本框 39"/>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41" name="文本框 40"/>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a:t>
              </a:r>
              <a:r>
                <a:rPr kumimoji="1" lang="zh-CN" altLang="en-US" sz="1100" b="1" dirty="0">
                  <a:solidFill>
                    <a:srgbClr val="FFFFFF"/>
                  </a:solidFill>
                  <a:latin typeface="Arial"/>
                  <a:cs typeface="Arial"/>
                </a:rPr>
                <a:t>平台</a:t>
              </a:r>
            </a:p>
          </p:txBody>
        </p:sp>
      </p:grpSp>
    </p:spTree>
    <p:extLst>
      <p:ext uri="{BB962C8B-B14F-4D97-AF65-F5344CB8AC3E}">
        <p14:creationId xmlns:p14="http://schemas.microsoft.com/office/powerpoint/2010/main" val="408617782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ppt_x"/>
                                          </p:val>
                                        </p:tav>
                                        <p:tav tm="100000">
                                          <p:val>
                                            <p:strVal val="#ppt_x"/>
                                          </p:val>
                                        </p:tav>
                                      </p:tavLst>
                                    </p:anim>
                                    <p:anim calcmode="lin" valueType="num">
                                      <p:cBhvr additive="base">
                                        <p:cTn id="16"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1000"/>
                                        <p:tgtEl>
                                          <p:spTgt spid="20"/>
                                        </p:tgtEl>
                                      </p:cBhvr>
                                    </p:animEffect>
                                    <p:anim calcmode="lin" valueType="num">
                                      <p:cBhvr>
                                        <p:cTn id="27" dur="1000" fill="hold"/>
                                        <p:tgtEl>
                                          <p:spTgt spid="20"/>
                                        </p:tgtEl>
                                        <p:attrNameLst>
                                          <p:attrName>ppt_x</p:attrName>
                                        </p:attrNameLst>
                                      </p:cBhvr>
                                      <p:tavLst>
                                        <p:tav tm="0">
                                          <p:val>
                                            <p:strVal val="#ppt_x"/>
                                          </p:val>
                                        </p:tav>
                                        <p:tav tm="100000">
                                          <p:val>
                                            <p:strVal val="#ppt_x"/>
                                          </p:val>
                                        </p:tav>
                                      </p:tavLst>
                                    </p:anim>
                                    <p:anim calcmode="lin" valueType="num">
                                      <p:cBhvr>
                                        <p:cTn id="28" dur="1000" fill="hold"/>
                                        <p:tgtEl>
                                          <p:spTgt spid="20"/>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000"/>
                                        <p:tgtEl>
                                          <p:spTgt spid="12"/>
                                        </p:tgtEl>
                                      </p:cBhvr>
                                    </p:animEffect>
                                    <p:anim calcmode="lin" valueType="num">
                                      <p:cBhvr>
                                        <p:cTn id="32" dur="1000" fill="hold"/>
                                        <p:tgtEl>
                                          <p:spTgt spid="12"/>
                                        </p:tgtEl>
                                        <p:attrNameLst>
                                          <p:attrName>ppt_x</p:attrName>
                                        </p:attrNameLst>
                                      </p:cBhvr>
                                      <p:tavLst>
                                        <p:tav tm="0">
                                          <p:val>
                                            <p:strVal val="#ppt_x"/>
                                          </p:val>
                                        </p:tav>
                                        <p:tav tm="100000">
                                          <p:val>
                                            <p:strVal val="#ppt_x"/>
                                          </p:val>
                                        </p:tav>
                                      </p:tavLst>
                                    </p:anim>
                                    <p:anim calcmode="lin" valueType="num">
                                      <p:cBhvr>
                                        <p:cTn id="3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grpId="0" nodeType="click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barn(inVertical)">
                                      <p:cBhvr>
                                        <p:cTn id="38" dur="500"/>
                                        <p:tgtEl>
                                          <p:spTgt spid="13"/>
                                        </p:tgtEl>
                                      </p:cBhvr>
                                    </p:animEffect>
                                  </p:childTnLst>
                                </p:cTn>
                              </p:par>
                              <p:par>
                                <p:cTn id="39" presetID="16" presetClass="entr" presetSubtype="21"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barn(inVertical)">
                                      <p:cBhvr>
                                        <p:cTn id="41" dur="500"/>
                                        <p:tgtEl>
                                          <p:spTgt spid="15"/>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barn(inVertical)">
                                      <p:cBhvr>
                                        <p:cTn id="44" dur="500"/>
                                        <p:tgtEl>
                                          <p:spTgt spid="22"/>
                                        </p:tgtEl>
                                      </p:cBhvr>
                                    </p:animEffect>
                                  </p:childTnLst>
                                </p:cTn>
                              </p:par>
                            </p:childTnLst>
                          </p:cTn>
                        </p:par>
                      </p:childTnLst>
                    </p:cTn>
                  </p:par>
                  <p:par>
                    <p:cTn id="45" fill="hold">
                      <p:stCondLst>
                        <p:cond delay="indefinite"/>
                      </p:stCondLst>
                      <p:childTnLst>
                        <p:par>
                          <p:cTn id="46" fill="hold">
                            <p:stCondLst>
                              <p:cond delay="0"/>
                            </p:stCondLst>
                            <p:childTnLst>
                              <p:par>
                                <p:cTn id="47" presetID="6" presetClass="entr" presetSubtype="16"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circle(in)">
                                      <p:cBhvr>
                                        <p:cTn id="49" dur="2000"/>
                                        <p:tgtEl>
                                          <p:spTgt spid="16"/>
                                        </p:tgtEl>
                                      </p:cBhvr>
                                    </p:animEffect>
                                  </p:childTnLst>
                                </p:cTn>
                              </p:par>
                              <p:par>
                                <p:cTn id="50" presetID="6" presetClass="entr" presetSubtype="16" fill="hold"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circle(in)">
                                      <p:cBhvr>
                                        <p:cTn id="52" dur="2000"/>
                                        <p:tgtEl>
                                          <p:spTgt spid="17"/>
                                        </p:tgtEl>
                                      </p:cBhvr>
                                    </p:animEffect>
                                  </p:childTnLst>
                                </p:cTn>
                              </p:par>
                              <p:par>
                                <p:cTn id="53" presetID="6" presetClass="entr" presetSubtype="16"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circle(in)">
                                      <p:cBhvr>
                                        <p:cTn id="55" dur="2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3" grpId="0" animBg="1"/>
      <p:bldP spid="16" grpId="0" animBg="1"/>
      <p:bldP spid="20" grpId="0"/>
      <p:bldP spid="21" grpId="0"/>
      <p:bldP spid="22" grpId="0"/>
      <p:bldP spid="2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20654" y="960240"/>
            <a:ext cx="3298375" cy="1925426"/>
          </a:xfrm>
          <a:prstGeom prst="rect">
            <a:avLst/>
          </a:prstGeom>
        </p:spPr>
      </p:pic>
      <p:sp>
        <p:nvSpPr>
          <p:cNvPr id="3" name="圆角矩形 2"/>
          <p:cNvSpPr/>
          <p:nvPr/>
        </p:nvSpPr>
        <p:spPr>
          <a:xfrm>
            <a:off x="3096491" y="155992"/>
            <a:ext cx="3221182" cy="596900"/>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4" name="文本框 3"/>
          <p:cNvSpPr txBox="1"/>
          <p:nvPr/>
        </p:nvSpPr>
        <p:spPr>
          <a:xfrm>
            <a:off x="3779485" y="209395"/>
            <a:ext cx="1855194" cy="492440"/>
          </a:xfrm>
          <a:prstGeom prst="rect">
            <a:avLst/>
          </a:prstGeom>
          <a:noFill/>
        </p:spPr>
        <p:txBody>
          <a:bodyPr wrap="square" lIns="91438" tIns="45719" rIns="91438" bIns="45719" rtlCol="0">
            <a:spAutoFit/>
          </a:bodyPr>
          <a:lstStyle/>
          <a:p>
            <a:pPr>
              <a:lnSpc>
                <a:spcPct val="130000"/>
              </a:lnSpc>
            </a:pPr>
            <a:r>
              <a:rPr lang="zh-CN" altLang="en-US" sz="2000" dirty="0" smtClean="0">
                <a:solidFill>
                  <a:schemeClr val="bg1"/>
                </a:solidFill>
                <a:latin typeface="微软雅黑" pitchFamily="34" charset="-122"/>
                <a:ea typeface="微软雅黑" pitchFamily="34" charset="-122"/>
              </a:rPr>
              <a:t>远程视频面试</a:t>
            </a:r>
            <a:endParaRPr lang="zh-CN" altLang="zh-CN" sz="2000" dirty="0">
              <a:solidFill>
                <a:schemeClr val="bg1"/>
              </a:solidFill>
              <a:latin typeface="微软雅黑" pitchFamily="34" charset="-122"/>
              <a:ea typeface="微软雅黑" pitchFamily="34" charset="-122"/>
            </a:endParaRPr>
          </a:p>
        </p:txBody>
      </p:sp>
      <p:sp>
        <p:nvSpPr>
          <p:cNvPr id="6" name="右箭头 5"/>
          <p:cNvSpPr/>
          <p:nvPr/>
        </p:nvSpPr>
        <p:spPr>
          <a:xfrm>
            <a:off x="4180819" y="1835712"/>
            <a:ext cx="632177" cy="553156"/>
          </a:xfrm>
          <a:prstGeom prst="rightArrow">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3"/>
          <a:stretch>
            <a:fillRect/>
          </a:stretch>
        </p:blipFill>
        <p:spPr>
          <a:xfrm>
            <a:off x="5070681" y="1042383"/>
            <a:ext cx="3845582" cy="1761140"/>
          </a:xfrm>
          <a:prstGeom prst="rect">
            <a:avLst/>
          </a:prstGeom>
        </p:spPr>
      </p:pic>
      <p:sp>
        <p:nvSpPr>
          <p:cNvPr id="8" name="下箭头 7"/>
          <p:cNvSpPr/>
          <p:nvPr/>
        </p:nvSpPr>
        <p:spPr>
          <a:xfrm>
            <a:off x="6660445" y="2923997"/>
            <a:ext cx="699911" cy="526041"/>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4"/>
          <a:stretch>
            <a:fillRect/>
          </a:stretch>
        </p:blipFill>
        <p:spPr>
          <a:xfrm>
            <a:off x="4643681" y="3459049"/>
            <a:ext cx="4272582" cy="1482136"/>
          </a:xfrm>
          <a:prstGeom prst="rect">
            <a:avLst/>
          </a:prstGeom>
        </p:spPr>
      </p:pic>
      <p:sp>
        <p:nvSpPr>
          <p:cNvPr id="10" name="右箭头 9"/>
          <p:cNvSpPr/>
          <p:nvPr/>
        </p:nvSpPr>
        <p:spPr>
          <a:xfrm rot="10800000">
            <a:off x="3501108" y="3863095"/>
            <a:ext cx="835841" cy="508000"/>
          </a:xfrm>
          <a:prstGeom prst="right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zh-CN" altLang="en-US"/>
          </a:p>
        </p:txBody>
      </p:sp>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6974" y="3324281"/>
            <a:ext cx="2860767" cy="1486569"/>
          </a:xfrm>
          <a:prstGeom prst="rect">
            <a:avLst/>
          </a:prstGeom>
        </p:spPr>
      </p:pic>
      <p:sp>
        <p:nvSpPr>
          <p:cNvPr id="12" name="文本框 11"/>
          <p:cNvSpPr txBox="1"/>
          <p:nvPr/>
        </p:nvSpPr>
        <p:spPr>
          <a:xfrm>
            <a:off x="1630228" y="2909708"/>
            <a:ext cx="1600414" cy="369332"/>
          </a:xfrm>
          <a:prstGeom prst="rect">
            <a:avLst/>
          </a:prstGeom>
          <a:noFill/>
        </p:spPr>
        <p:txBody>
          <a:bodyPr wrap="square" rtlCol="0">
            <a:spAutoFit/>
          </a:bodyPr>
          <a:lstStyle/>
          <a:p>
            <a:r>
              <a:rPr lang="zh-CN" altLang="en-US" dirty="0" smtClean="0">
                <a:solidFill>
                  <a:schemeClr val="bg1"/>
                </a:solidFill>
              </a:rPr>
              <a:t>面试邀请</a:t>
            </a:r>
            <a:endParaRPr lang="zh-CN" altLang="en-US" dirty="0">
              <a:solidFill>
                <a:schemeClr val="bg1"/>
              </a:solidFill>
            </a:endParaRPr>
          </a:p>
        </p:txBody>
      </p:sp>
      <p:sp>
        <p:nvSpPr>
          <p:cNvPr id="13" name="文本框 12"/>
          <p:cNvSpPr txBox="1"/>
          <p:nvPr/>
        </p:nvSpPr>
        <p:spPr>
          <a:xfrm>
            <a:off x="5450387" y="2934056"/>
            <a:ext cx="1210058" cy="369332"/>
          </a:xfrm>
          <a:prstGeom prst="rect">
            <a:avLst/>
          </a:prstGeom>
          <a:noFill/>
        </p:spPr>
        <p:txBody>
          <a:bodyPr wrap="square" rtlCol="0">
            <a:spAutoFit/>
          </a:bodyPr>
          <a:lstStyle/>
          <a:p>
            <a:r>
              <a:rPr lang="zh-CN" altLang="en-US" dirty="0" smtClean="0">
                <a:solidFill>
                  <a:schemeClr val="bg1"/>
                </a:solidFill>
              </a:rPr>
              <a:t>接受邀请</a:t>
            </a:r>
            <a:endParaRPr lang="zh-CN" altLang="en-US" dirty="0">
              <a:solidFill>
                <a:schemeClr val="bg1"/>
              </a:solidFill>
            </a:endParaRPr>
          </a:p>
        </p:txBody>
      </p:sp>
      <p:grpSp>
        <p:nvGrpSpPr>
          <p:cNvPr id="29" name="组 7"/>
          <p:cNvGrpSpPr/>
          <p:nvPr/>
        </p:nvGrpSpPr>
        <p:grpSpPr>
          <a:xfrm>
            <a:off x="76387" y="93269"/>
            <a:ext cx="1454244" cy="436516"/>
            <a:chOff x="1576591" y="136620"/>
            <a:chExt cx="1454244" cy="436516"/>
          </a:xfrm>
        </p:grpSpPr>
        <p:sp>
          <p:nvSpPr>
            <p:cNvPr id="30" name="文本框 29"/>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31" name="文本框 30"/>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a:t>
              </a:r>
              <a:r>
                <a:rPr kumimoji="1" lang="zh-CN" altLang="en-US" sz="1100" b="1" dirty="0">
                  <a:solidFill>
                    <a:srgbClr val="FFFFFF"/>
                  </a:solidFill>
                  <a:latin typeface="Arial"/>
                  <a:cs typeface="Arial"/>
                </a:rPr>
                <a:t>平台</a:t>
              </a:r>
            </a:p>
          </p:txBody>
        </p:sp>
      </p:grpSp>
    </p:spTree>
    <p:extLst>
      <p:ext uri="{BB962C8B-B14F-4D97-AF65-F5344CB8AC3E}">
        <p14:creationId xmlns:p14="http://schemas.microsoft.com/office/powerpoint/2010/main" val="239854762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randombar(horizontal)">
                                      <p:cBhvr>
                                        <p:cTn id="17" dur="500"/>
                                        <p:tgtEl>
                                          <p:spTgt spid="8"/>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randombar(horizontal)">
                                      <p:cBhvr>
                                        <p:cTn id="20" dur="500"/>
                                        <p:tgtEl>
                                          <p:spTgt spid="13"/>
                                        </p:tgtEl>
                                      </p:cBhvr>
                                    </p:animEffect>
                                  </p:childTnLst>
                                </p:cTn>
                              </p:par>
                              <p:par>
                                <p:cTn id="21" presetID="14" presetClass="entr" presetSubtype="1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randombar(horizontal)">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1" presetClass="entr" presetSubtype="1"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wheel(1)">
                                      <p:cBhvr>
                                        <p:cTn id="28" dur="2000"/>
                                        <p:tgtEl>
                                          <p:spTgt spid="10"/>
                                        </p:tgtEl>
                                      </p:cBhvr>
                                    </p:animEffect>
                                  </p:childTnLst>
                                </p:cTn>
                              </p:par>
                              <p:par>
                                <p:cTn id="29" presetID="21" presetClass="entr" presetSubtype="1"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heel(1)">
                                      <p:cBhvr>
                                        <p:cTn id="31"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1418506" y="1422279"/>
            <a:ext cx="1970762" cy="707886"/>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en-US" altLang="zh-CN" sz="4000" b="1" dirty="0">
                <a:solidFill>
                  <a:schemeClr val="accent6">
                    <a:lumMod val="75000"/>
                  </a:schemeClr>
                </a:solidFill>
                <a:latin typeface="Arial"/>
                <a:cs typeface="Arial"/>
              </a:rPr>
              <a:t>PART</a:t>
            </a:r>
            <a:r>
              <a:rPr kumimoji="1" lang="zh-CN" altLang="en-US" sz="4000" b="1" dirty="0">
                <a:solidFill>
                  <a:schemeClr val="accent6">
                    <a:lumMod val="75000"/>
                  </a:schemeClr>
                </a:solidFill>
                <a:latin typeface="Arial"/>
                <a:cs typeface="Arial"/>
              </a:rPr>
              <a:t> </a:t>
            </a:r>
            <a:r>
              <a:rPr kumimoji="1" lang="en-US" altLang="zh-CN" sz="4000" b="1" dirty="0">
                <a:solidFill>
                  <a:schemeClr val="accent6">
                    <a:lumMod val="75000"/>
                  </a:schemeClr>
                </a:solidFill>
                <a:latin typeface="Arial"/>
                <a:cs typeface="Arial"/>
              </a:rPr>
              <a:t>3</a:t>
            </a:r>
            <a:endParaRPr kumimoji="1" lang="zh-CN" altLang="en-US" sz="4000" b="1" dirty="0">
              <a:solidFill>
                <a:schemeClr val="accent6">
                  <a:lumMod val="75000"/>
                </a:schemeClr>
              </a:solidFill>
              <a:latin typeface="Arial"/>
              <a:cs typeface="Arial"/>
            </a:endParaRPr>
          </a:p>
        </p:txBody>
      </p:sp>
      <p:sp>
        <p:nvSpPr>
          <p:cNvPr id="11" name="文本框 10"/>
          <p:cNvSpPr txBox="1"/>
          <p:nvPr/>
        </p:nvSpPr>
        <p:spPr>
          <a:xfrm>
            <a:off x="3389268" y="1421254"/>
            <a:ext cx="2236506" cy="707884"/>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zh-CN" altLang="en-US" sz="4000" b="1" dirty="0" smtClean="0">
                <a:solidFill>
                  <a:srgbClr val="FFFFFF"/>
                </a:solidFill>
                <a:latin typeface="Arial"/>
                <a:cs typeface="Arial"/>
              </a:rPr>
              <a:t>项目</a:t>
            </a:r>
            <a:r>
              <a:rPr kumimoji="1" lang="zh-CN" altLang="en-US" sz="4000" b="1" dirty="0">
                <a:solidFill>
                  <a:srgbClr val="FFFFFF"/>
                </a:solidFill>
                <a:latin typeface="Arial"/>
                <a:cs typeface="Arial"/>
              </a:rPr>
              <a:t>总结</a:t>
            </a:r>
          </a:p>
        </p:txBody>
      </p:sp>
      <p:sp>
        <p:nvSpPr>
          <p:cNvPr id="5" name="圆角矩形 4"/>
          <p:cNvSpPr/>
          <p:nvPr/>
        </p:nvSpPr>
        <p:spPr>
          <a:xfrm>
            <a:off x="1485900" y="2255725"/>
            <a:ext cx="3210791" cy="596900"/>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6" name="文本框 5"/>
          <p:cNvSpPr txBox="1"/>
          <p:nvPr/>
        </p:nvSpPr>
        <p:spPr>
          <a:xfrm>
            <a:off x="2333223" y="2307955"/>
            <a:ext cx="1516143" cy="492440"/>
          </a:xfrm>
          <a:prstGeom prst="rect">
            <a:avLst/>
          </a:prstGeom>
          <a:noFill/>
        </p:spPr>
        <p:txBody>
          <a:bodyPr wrap="square" lIns="91438" tIns="45719" rIns="91438" bIns="45719" rtlCol="0">
            <a:spAutoFit/>
          </a:bodyPr>
          <a:lstStyle/>
          <a:p>
            <a:pPr>
              <a:lnSpc>
                <a:spcPct val="130000"/>
              </a:lnSpc>
            </a:pPr>
            <a:r>
              <a:rPr lang="zh-CN" altLang="en-US" sz="2000" dirty="0" smtClean="0">
                <a:solidFill>
                  <a:schemeClr val="bg1"/>
                </a:solidFill>
                <a:latin typeface="微软雅黑" pitchFamily="34" charset="-122"/>
                <a:ea typeface="微软雅黑" pitchFamily="34" charset="-122"/>
              </a:rPr>
              <a:t>收获与展望</a:t>
            </a:r>
            <a:endParaRPr lang="zh-CN" altLang="zh-CN" sz="20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62430575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868138" y="1619297"/>
            <a:ext cx="3199911" cy="1015661"/>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pPr algn="ctr"/>
            <a:r>
              <a:rPr kumimoji="1" lang="en-US" altLang="zh-CN" sz="6000" b="1" dirty="0">
                <a:solidFill>
                  <a:schemeClr val="accent6">
                    <a:lumMod val="75000"/>
                  </a:schemeClr>
                </a:solidFill>
                <a:latin typeface="华文新魏" panose="02010800040101010101" pitchFamily="2" charset="-122"/>
                <a:ea typeface="华文新魏" panose="02010800040101010101" pitchFamily="2" charset="-122"/>
                <a:cs typeface="Arial"/>
              </a:rPr>
              <a:t>THANKS</a:t>
            </a:r>
            <a:endParaRPr kumimoji="1" lang="zh-CN" altLang="en-US" sz="6000" b="1" dirty="0">
              <a:solidFill>
                <a:schemeClr val="accent6">
                  <a:lumMod val="75000"/>
                </a:schemeClr>
              </a:solidFill>
              <a:latin typeface="华文新魏" panose="02010800040101010101" pitchFamily="2" charset="-122"/>
              <a:ea typeface="华文新魏" panose="02010800040101010101" pitchFamily="2" charset="-122"/>
              <a:cs typeface="Arial"/>
            </a:endParaRPr>
          </a:p>
        </p:txBody>
      </p:sp>
      <p:sp>
        <p:nvSpPr>
          <p:cNvPr id="6" name="文本框 5"/>
          <p:cNvSpPr txBox="1"/>
          <p:nvPr/>
        </p:nvSpPr>
        <p:spPr>
          <a:xfrm>
            <a:off x="3307133" y="2765184"/>
            <a:ext cx="2321920" cy="830995"/>
          </a:xfrm>
          <a:prstGeom prst="rect">
            <a:avLst/>
          </a:prstGeom>
          <a:noFill/>
          <a:effectLst>
            <a:outerShdw blurRad="50800" dist="38100" dir="2700000" algn="tl" rotWithShape="0">
              <a:prstClr val="black">
                <a:alpha val="40000"/>
              </a:prstClr>
            </a:outerShdw>
          </a:effectLst>
        </p:spPr>
        <p:txBody>
          <a:bodyPr wrap="square" lIns="91438" tIns="45719" rIns="91438" bIns="45719" rtlCol="0">
            <a:spAutoFit/>
          </a:bodyPr>
          <a:lstStyle/>
          <a:p>
            <a:pPr algn="ctr"/>
            <a:r>
              <a:rPr kumimoji="1" lang="en-US" altLang="zh-CN" sz="4800" b="1" dirty="0" smtClean="0">
                <a:solidFill>
                  <a:srgbClr val="FFFFFF"/>
                </a:solidFill>
                <a:latin typeface="Algerian" panose="04020705040A02060702" pitchFamily="82" charset="0"/>
                <a:cs typeface="Arial"/>
              </a:rPr>
              <a:t>Q&amp;A</a:t>
            </a:r>
            <a:endParaRPr kumimoji="1" lang="zh-CN" altLang="en-US" sz="4800" b="1" dirty="0">
              <a:solidFill>
                <a:srgbClr val="FFFFFF"/>
              </a:solidFill>
              <a:latin typeface="Algerian" panose="04020705040A02060702" pitchFamily="82" charset="0"/>
              <a:cs typeface="Arial"/>
            </a:endParaRPr>
          </a:p>
        </p:txBody>
      </p:sp>
      <p:grpSp>
        <p:nvGrpSpPr>
          <p:cNvPr id="10" name="组 7"/>
          <p:cNvGrpSpPr/>
          <p:nvPr/>
        </p:nvGrpSpPr>
        <p:grpSpPr>
          <a:xfrm>
            <a:off x="76387" y="93269"/>
            <a:ext cx="1454244" cy="436516"/>
            <a:chOff x="1576591" y="136620"/>
            <a:chExt cx="1454244" cy="436516"/>
          </a:xfrm>
        </p:grpSpPr>
        <p:sp>
          <p:nvSpPr>
            <p:cNvPr id="11" name="文本框 10"/>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12" name="文本框 11"/>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大学生家教信息系统</a:t>
              </a:r>
              <a:endParaRPr kumimoji="1" lang="zh-CN" altLang="en-US" sz="1100" b="1" dirty="0">
                <a:solidFill>
                  <a:srgbClr val="FFFFFF"/>
                </a:solidFill>
                <a:latin typeface="Arial"/>
                <a:cs typeface="Arial"/>
              </a:endParaRPr>
            </a:p>
          </p:txBody>
        </p:sp>
      </p:grpSp>
    </p:spTree>
    <p:extLst>
      <p:ext uri="{BB962C8B-B14F-4D97-AF65-F5344CB8AC3E}">
        <p14:creationId xmlns:p14="http://schemas.microsoft.com/office/powerpoint/2010/main" val="877891942"/>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flipH="1">
            <a:off x="2672203" y="2811064"/>
            <a:ext cx="5220852" cy="570515"/>
          </a:xfrm>
          <a:prstGeom prst="rect">
            <a:avLst/>
          </a:prstGeom>
          <a:gradFill>
            <a:gsLst>
              <a:gs pos="20000">
                <a:schemeClr val="bg1">
                  <a:alpha val="50000"/>
                </a:schemeClr>
              </a:gs>
              <a:gs pos="100000">
                <a:schemeClr val="accent1">
                  <a:tint val="50000"/>
                  <a:shade val="100000"/>
                  <a:satMod val="350000"/>
                  <a:alpha val="0"/>
                </a:schemeClr>
              </a:gs>
            </a:gsLst>
            <a:lin ang="0" scaled="0"/>
          </a:gra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sz="8000"/>
          </a:p>
        </p:txBody>
      </p:sp>
      <p:sp>
        <p:nvSpPr>
          <p:cNvPr id="36" name="矩形 35"/>
          <p:cNvSpPr/>
          <p:nvPr/>
        </p:nvSpPr>
        <p:spPr>
          <a:xfrm>
            <a:off x="2672203" y="2049064"/>
            <a:ext cx="5220852" cy="570515"/>
          </a:xfrm>
          <a:prstGeom prst="rect">
            <a:avLst/>
          </a:prstGeom>
          <a:gradFill>
            <a:gsLst>
              <a:gs pos="20000">
                <a:schemeClr val="bg1">
                  <a:alpha val="50000"/>
                </a:schemeClr>
              </a:gs>
              <a:gs pos="100000">
                <a:schemeClr val="accent1">
                  <a:tint val="50000"/>
                  <a:shade val="100000"/>
                  <a:satMod val="350000"/>
                  <a:alpha val="0"/>
                </a:schemeClr>
              </a:gs>
            </a:gsLst>
            <a:lin ang="0" scaled="0"/>
          </a:gra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sz="8000"/>
          </a:p>
        </p:txBody>
      </p:sp>
      <p:sp>
        <p:nvSpPr>
          <p:cNvPr id="35" name="矩形 34"/>
          <p:cNvSpPr/>
          <p:nvPr/>
        </p:nvSpPr>
        <p:spPr>
          <a:xfrm flipH="1">
            <a:off x="2672203" y="1287064"/>
            <a:ext cx="5220852" cy="570515"/>
          </a:xfrm>
          <a:prstGeom prst="rect">
            <a:avLst/>
          </a:prstGeom>
          <a:gradFill>
            <a:gsLst>
              <a:gs pos="20000">
                <a:schemeClr val="bg1">
                  <a:alpha val="50000"/>
                </a:schemeClr>
              </a:gs>
              <a:gs pos="100000">
                <a:schemeClr val="accent1">
                  <a:tint val="50000"/>
                  <a:shade val="100000"/>
                  <a:satMod val="350000"/>
                  <a:alpha val="0"/>
                </a:schemeClr>
              </a:gs>
            </a:gsLst>
            <a:lin ang="0" scaled="0"/>
          </a:gra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r"/>
            <a:endParaRPr kumimoji="1" lang="zh-CN" altLang="en-US" sz="8000" dirty="0"/>
          </a:p>
        </p:txBody>
      </p:sp>
      <p:grpSp>
        <p:nvGrpSpPr>
          <p:cNvPr id="29" name="组 28"/>
          <p:cNvGrpSpPr/>
          <p:nvPr/>
        </p:nvGrpSpPr>
        <p:grpSpPr>
          <a:xfrm>
            <a:off x="-85605" y="1471101"/>
            <a:ext cx="1427147" cy="356474"/>
            <a:chOff x="0" y="937679"/>
            <a:chExt cx="1151467" cy="356474"/>
          </a:xfrm>
          <a:solidFill>
            <a:schemeClr val="accent6">
              <a:lumMod val="75000"/>
            </a:schemeClr>
          </a:solidFill>
        </p:grpSpPr>
        <p:sp>
          <p:nvSpPr>
            <p:cNvPr id="5" name="矩形 4"/>
            <p:cNvSpPr/>
            <p:nvPr/>
          </p:nvSpPr>
          <p:spPr>
            <a:xfrm>
              <a:off x="0" y="937679"/>
              <a:ext cx="1151467" cy="356474"/>
            </a:xfrm>
            <a:prstGeom prst="rect">
              <a:avLst/>
            </a:prstGeom>
            <a:grp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6" name="文本框 5"/>
            <p:cNvSpPr txBox="1"/>
            <p:nvPr/>
          </p:nvSpPr>
          <p:spPr>
            <a:xfrm>
              <a:off x="0" y="992806"/>
              <a:ext cx="1151467" cy="246221"/>
            </a:xfrm>
            <a:prstGeom prst="rect">
              <a:avLst/>
            </a:prstGeom>
            <a:grpFill/>
          </p:spPr>
          <p:txBody>
            <a:bodyPr wrap="square" rtlCol="0">
              <a:spAutoFit/>
            </a:bodyPr>
            <a:lstStyle/>
            <a:p>
              <a:pPr algn="r"/>
              <a:r>
                <a:rPr kumimoji="1" lang="en-US" altLang="zh-CN" sz="1000" b="1" dirty="0">
                  <a:solidFill>
                    <a:srgbClr val="FFFFFF"/>
                  </a:solidFill>
                  <a:latin typeface="Arial"/>
                  <a:cs typeface="Arial"/>
                </a:rPr>
                <a:t>CONTENTS</a:t>
              </a:r>
              <a:endParaRPr kumimoji="1" lang="zh-CN" altLang="en-US" sz="1000" b="1" dirty="0">
                <a:solidFill>
                  <a:srgbClr val="FFFFFF"/>
                </a:solidFill>
                <a:latin typeface="Arial"/>
                <a:cs typeface="Arial"/>
              </a:endParaRPr>
            </a:p>
          </p:txBody>
        </p:sp>
      </p:grpSp>
      <p:grpSp>
        <p:nvGrpSpPr>
          <p:cNvPr id="30" name="组 29"/>
          <p:cNvGrpSpPr/>
          <p:nvPr/>
        </p:nvGrpSpPr>
        <p:grpSpPr>
          <a:xfrm>
            <a:off x="-305746" y="1920091"/>
            <a:ext cx="1427147" cy="356474"/>
            <a:chOff x="0" y="1377583"/>
            <a:chExt cx="1151467" cy="356474"/>
          </a:xfrm>
        </p:grpSpPr>
        <p:sp>
          <p:nvSpPr>
            <p:cNvPr id="20" name="矩形 19"/>
            <p:cNvSpPr/>
            <p:nvPr/>
          </p:nvSpPr>
          <p:spPr>
            <a:xfrm>
              <a:off x="0" y="137758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21" name="文本框 20"/>
            <p:cNvSpPr txBox="1"/>
            <p:nvPr/>
          </p:nvSpPr>
          <p:spPr>
            <a:xfrm>
              <a:off x="0" y="1432710"/>
              <a:ext cx="1151467" cy="246221"/>
            </a:xfrm>
            <a:prstGeom prst="rect">
              <a:avLst/>
            </a:prstGeom>
            <a:noFill/>
          </p:spPr>
          <p:txBody>
            <a:bodyPr wrap="square" rtlCol="0">
              <a:spAutoFit/>
            </a:bodyPr>
            <a:lstStyle/>
            <a:p>
              <a:pPr algn="r"/>
              <a:r>
                <a:rPr kumimoji="1" lang="zh-CN" altLang="en-US" sz="1000" b="1" dirty="0" smtClean="0">
                  <a:solidFill>
                    <a:srgbClr val="FFFFFF"/>
                  </a:solidFill>
                  <a:latin typeface="Arial"/>
                  <a:cs typeface="Arial"/>
                </a:rPr>
                <a:t>项目</a:t>
              </a:r>
              <a:r>
                <a:rPr kumimoji="1" lang="zh-CN" altLang="en-US" sz="1000" b="1" dirty="0">
                  <a:solidFill>
                    <a:srgbClr val="FFFFFF"/>
                  </a:solidFill>
                  <a:latin typeface="Arial"/>
                  <a:cs typeface="Arial"/>
                </a:rPr>
                <a:t>背景</a:t>
              </a:r>
            </a:p>
          </p:txBody>
        </p:sp>
      </p:grpSp>
      <p:grpSp>
        <p:nvGrpSpPr>
          <p:cNvPr id="31" name="组 30"/>
          <p:cNvGrpSpPr/>
          <p:nvPr/>
        </p:nvGrpSpPr>
        <p:grpSpPr>
          <a:xfrm>
            <a:off x="-305746" y="2369080"/>
            <a:ext cx="1427147" cy="356474"/>
            <a:chOff x="0" y="1825991"/>
            <a:chExt cx="1151467" cy="356474"/>
          </a:xfrm>
        </p:grpSpPr>
        <p:sp>
          <p:nvSpPr>
            <p:cNvPr id="22" name="矩形 21"/>
            <p:cNvSpPr/>
            <p:nvPr/>
          </p:nvSpPr>
          <p:spPr>
            <a:xfrm>
              <a:off x="0" y="1825991"/>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23" name="文本框 22"/>
            <p:cNvSpPr txBox="1"/>
            <p:nvPr/>
          </p:nvSpPr>
          <p:spPr>
            <a:xfrm>
              <a:off x="0" y="1881118"/>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项目架构和技术</a:t>
              </a:r>
              <a:endParaRPr kumimoji="1" lang="zh-CN" altLang="en-US" sz="1000" b="1" dirty="0">
                <a:solidFill>
                  <a:srgbClr val="FFFFFF"/>
                </a:solidFill>
                <a:latin typeface="Arial"/>
                <a:cs typeface="Arial"/>
              </a:endParaRPr>
            </a:p>
          </p:txBody>
        </p:sp>
      </p:grpSp>
      <p:grpSp>
        <p:nvGrpSpPr>
          <p:cNvPr id="32" name="组 31"/>
          <p:cNvGrpSpPr/>
          <p:nvPr/>
        </p:nvGrpSpPr>
        <p:grpSpPr>
          <a:xfrm>
            <a:off x="-305746" y="2818070"/>
            <a:ext cx="1427147" cy="356474"/>
            <a:chOff x="0" y="2279893"/>
            <a:chExt cx="1151467" cy="356474"/>
          </a:xfrm>
        </p:grpSpPr>
        <p:sp>
          <p:nvSpPr>
            <p:cNvPr id="24" name="矩形 23"/>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25" name="文本框 24"/>
            <p:cNvSpPr txBox="1"/>
            <p:nvPr/>
          </p:nvSpPr>
          <p:spPr>
            <a:xfrm>
              <a:off x="0" y="2335020"/>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成果展示</a:t>
              </a:r>
            </a:p>
          </p:txBody>
        </p:sp>
      </p:grpSp>
      <p:sp>
        <p:nvSpPr>
          <p:cNvPr id="43" name="文本框 42"/>
          <p:cNvSpPr txBox="1"/>
          <p:nvPr/>
        </p:nvSpPr>
        <p:spPr>
          <a:xfrm>
            <a:off x="2507840" y="1311695"/>
            <a:ext cx="4681344" cy="461665"/>
          </a:xfrm>
          <a:prstGeom prst="rect">
            <a:avLst/>
          </a:prstGeom>
          <a:noFill/>
        </p:spPr>
        <p:txBody>
          <a:bodyPr wrap="square" lIns="91438" tIns="45719" rIns="91438" bIns="45719" rtlCol="0">
            <a:spAutoFit/>
          </a:bodyPr>
          <a:lstStyle/>
          <a:p>
            <a:pPr algn="r"/>
            <a:r>
              <a:rPr kumimoji="1" lang="en-US" altLang="zh-CN" sz="2400" b="1" dirty="0" smtClean="0">
                <a:solidFill>
                  <a:srgbClr val="FFFFFF"/>
                </a:solidFill>
                <a:latin typeface="Arial"/>
                <a:cs typeface="Arial"/>
              </a:rPr>
              <a:t>NO.</a:t>
            </a:r>
            <a:r>
              <a:rPr kumimoji="1" lang="zh-CN" altLang="en-US" sz="2400" b="1" dirty="0" smtClean="0">
                <a:solidFill>
                  <a:srgbClr val="FFFFFF"/>
                </a:solidFill>
                <a:latin typeface="Arial"/>
                <a:cs typeface="Arial"/>
              </a:rPr>
              <a:t> </a:t>
            </a:r>
            <a:r>
              <a:rPr kumimoji="1" lang="en-US" altLang="zh-CN" sz="2400" b="1" dirty="0">
                <a:solidFill>
                  <a:srgbClr val="FFFFFF"/>
                </a:solidFill>
                <a:latin typeface="Arial"/>
                <a:cs typeface="Arial"/>
              </a:rPr>
              <a:t>1</a:t>
            </a:r>
            <a:r>
              <a:rPr kumimoji="1" lang="zh-CN" altLang="en-US" sz="2400" b="1" dirty="0">
                <a:solidFill>
                  <a:srgbClr val="FFFFFF"/>
                </a:solidFill>
                <a:latin typeface="Arial"/>
                <a:cs typeface="Arial"/>
              </a:rPr>
              <a:t>  </a:t>
            </a:r>
            <a:r>
              <a:rPr kumimoji="1" lang="zh-CN" altLang="en-US" sz="2400" b="1" dirty="0" smtClean="0">
                <a:solidFill>
                  <a:srgbClr val="FFFFFF"/>
                </a:solidFill>
                <a:latin typeface="Arial"/>
                <a:cs typeface="Arial"/>
              </a:rPr>
              <a:t>项目背景</a:t>
            </a:r>
            <a:endParaRPr kumimoji="1" lang="zh-CN" altLang="en-US" sz="2400" b="1" dirty="0">
              <a:solidFill>
                <a:schemeClr val="bg1"/>
              </a:solidFill>
              <a:latin typeface="Arial"/>
              <a:cs typeface="Arial"/>
            </a:endParaRPr>
          </a:p>
        </p:txBody>
      </p:sp>
      <p:sp>
        <p:nvSpPr>
          <p:cNvPr id="34" name="文本框 33"/>
          <p:cNvSpPr txBox="1"/>
          <p:nvPr/>
        </p:nvSpPr>
        <p:spPr>
          <a:xfrm>
            <a:off x="3295246" y="2846188"/>
            <a:ext cx="3897139" cy="461665"/>
          </a:xfrm>
          <a:prstGeom prst="rect">
            <a:avLst/>
          </a:prstGeom>
          <a:noFill/>
        </p:spPr>
        <p:txBody>
          <a:bodyPr wrap="square" lIns="91438" tIns="45719" rIns="91438" bIns="45719" rtlCol="0">
            <a:spAutoFit/>
          </a:bodyPr>
          <a:lstStyle/>
          <a:p>
            <a:pPr algn="r"/>
            <a:r>
              <a:rPr kumimoji="1" lang="en-US" altLang="zh-CN" sz="2400" b="1" dirty="0" smtClean="0">
                <a:solidFill>
                  <a:schemeClr val="bg1"/>
                </a:solidFill>
                <a:latin typeface="Arial"/>
                <a:cs typeface="Arial"/>
              </a:rPr>
              <a:t>NO.</a:t>
            </a:r>
            <a:r>
              <a:rPr kumimoji="1" lang="zh-CN" altLang="en-US" sz="2400" b="1" dirty="0" smtClean="0">
                <a:solidFill>
                  <a:schemeClr val="bg1"/>
                </a:solidFill>
                <a:latin typeface="Arial"/>
                <a:cs typeface="Arial"/>
              </a:rPr>
              <a:t> </a:t>
            </a:r>
            <a:r>
              <a:rPr kumimoji="1" lang="en-US" altLang="zh-CN" sz="2400" b="1" dirty="0">
                <a:solidFill>
                  <a:schemeClr val="bg1"/>
                </a:solidFill>
                <a:latin typeface="Arial"/>
                <a:cs typeface="Arial"/>
              </a:rPr>
              <a:t>3</a:t>
            </a:r>
            <a:r>
              <a:rPr kumimoji="1" lang="zh-CN" altLang="en-US" sz="2400" b="1" dirty="0">
                <a:solidFill>
                  <a:schemeClr val="bg1"/>
                </a:solidFill>
                <a:latin typeface="Arial"/>
                <a:cs typeface="Arial"/>
              </a:rPr>
              <a:t>  </a:t>
            </a:r>
            <a:r>
              <a:rPr kumimoji="1" lang="zh-CN" altLang="en-US" sz="2400" b="1" dirty="0" smtClean="0">
                <a:solidFill>
                  <a:schemeClr val="bg1"/>
                </a:solidFill>
                <a:latin typeface="Arial"/>
                <a:cs typeface="Arial"/>
              </a:rPr>
              <a:t>成果展示</a:t>
            </a:r>
            <a:endParaRPr kumimoji="1" lang="zh-CN" altLang="en-US" sz="2400" b="1" dirty="0">
              <a:solidFill>
                <a:schemeClr val="bg1"/>
              </a:solidFill>
              <a:latin typeface="Arial"/>
              <a:cs typeface="Arial"/>
            </a:endParaRPr>
          </a:p>
        </p:txBody>
      </p:sp>
      <p:sp>
        <p:nvSpPr>
          <p:cNvPr id="37" name="文本框 36"/>
          <p:cNvSpPr txBox="1"/>
          <p:nvPr/>
        </p:nvSpPr>
        <p:spPr>
          <a:xfrm>
            <a:off x="3535412" y="2131974"/>
            <a:ext cx="3711696" cy="461665"/>
          </a:xfrm>
          <a:prstGeom prst="rect">
            <a:avLst/>
          </a:prstGeom>
          <a:noFill/>
        </p:spPr>
        <p:txBody>
          <a:bodyPr wrap="square" lIns="91438" tIns="45719" rIns="91438" bIns="45719" rtlCol="0">
            <a:spAutoFit/>
          </a:bodyPr>
          <a:lstStyle/>
          <a:p>
            <a:r>
              <a:rPr kumimoji="1" lang="zh-CN" altLang="en-US" sz="2400" b="1" dirty="0">
                <a:solidFill>
                  <a:schemeClr val="bg1"/>
                </a:solidFill>
                <a:latin typeface="Arial"/>
                <a:cs typeface="Arial"/>
              </a:rPr>
              <a:t> </a:t>
            </a:r>
            <a:r>
              <a:rPr kumimoji="1" lang="en-US" altLang="zh-CN" sz="2400" b="1" dirty="0" smtClean="0">
                <a:solidFill>
                  <a:schemeClr val="bg1"/>
                </a:solidFill>
                <a:latin typeface="Arial"/>
                <a:cs typeface="Arial"/>
              </a:rPr>
              <a:t>NO. </a:t>
            </a:r>
            <a:r>
              <a:rPr kumimoji="1" lang="en-US" altLang="zh-CN" sz="2400" b="1" dirty="0">
                <a:solidFill>
                  <a:schemeClr val="bg1"/>
                </a:solidFill>
                <a:latin typeface="Arial"/>
                <a:cs typeface="Arial"/>
              </a:rPr>
              <a:t>2</a:t>
            </a:r>
            <a:r>
              <a:rPr kumimoji="1" lang="zh-CN" altLang="en-US" sz="2400" b="1" dirty="0">
                <a:solidFill>
                  <a:schemeClr val="bg1"/>
                </a:solidFill>
                <a:latin typeface="Arial"/>
                <a:cs typeface="Arial"/>
              </a:rPr>
              <a:t>  </a:t>
            </a:r>
            <a:r>
              <a:rPr kumimoji="1" lang="zh-CN" altLang="en-US" sz="2400" b="1" dirty="0" smtClean="0">
                <a:solidFill>
                  <a:schemeClr val="bg1"/>
                </a:solidFill>
                <a:latin typeface="Arial"/>
                <a:cs typeface="Arial"/>
              </a:rPr>
              <a:t>项目架构和技术</a:t>
            </a:r>
            <a:endParaRPr kumimoji="1" lang="zh-CN" altLang="en-US" sz="2400" b="1" dirty="0">
              <a:solidFill>
                <a:schemeClr val="bg1"/>
              </a:solidFill>
              <a:latin typeface="Arial"/>
              <a:cs typeface="Arial"/>
            </a:endParaRPr>
          </a:p>
        </p:txBody>
      </p:sp>
      <p:grpSp>
        <p:nvGrpSpPr>
          <p:cNvPr id="8" name="组 7"/>
          <p:cNvGrpSpPr/>
          <p:nvPr/>
        </p:nvGrpSpPr>
        <p:grpSpPr>
          <a:xfrm>
            <a:off x="76387" y="93269"/>
            <a:ext cx="1454244" cy="436516"/>
            <a:chOff x="1576591" y="136620"/>
            <a:chExt cx="1454244" cy="436516"/>
          </a:xfrm>
        </p:grpSpPr>
        <p:sp>
          <p:nvSpPr>
            <p:cNvPr id="42" name="文本框 41"/>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46" name="文本框 45"/>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a:t>
              </a:r>
              <a:r>
                <a:rPr kumimoji="1" lang="zh-CN" altLang="en-US" sz="1100" b="1" dirty="0">
                  <a:solidFill>
                    <a:srgbClr val="FFFFFF"/>
                  </a:solidFill>
                  <a:latin typeface="Arial"/>
                  <a:cs typeface="Arial"/>
                </a:rPr>
                <a:t>平台</a:t>
              </a:r>
            </a:p>
          </p:txBody>
        </p:sp>
      </p:grpSp>
      <p:sp>
        <p:nvSpPr>
          <p:cNvPr id="10" name="文本框 9"/>
          <p:cNvSpPr txBox="1"/>
          <p:nvPr/>
        </p:nvSpPr>
        <p:spPr>
          <a:xfrm flipH="1">
            <a:off x="7337634" y="820903"/>
            <a:ext cx="938338" cy="1323439"/>
          </a:xfrm>
          <a:prstGeom prst="rect">
            <a:avLst/>
          </a:prstGeom>
          <a:noFill/>
          <a:effectLst>
            <a:outerShdw blurRad="50800" dist="38100" dir="2700000" algn="tl" rotWithShape="0">
              <a:prstClr val="black">
                <a:alpha val="40000"/>
              </a:prstClr>
            </a:outerShdw>
          </a:effectLst>
        </p:spPr>
        <p:txBody>
          <a:bodyPr wrap="square" lIns="91438" tIns="45719" rIns="91438" bIns="45719" rtlCol="0">
            <a:spAutoFit/>
          </a:bodyPr>
          <a:lstStyle/>
          <a:p>
            <a:r>
              <a:rPr kumimoji="1" lang="en-US" altLang="zh-CN" sz="8000" b="1" dirty="0">
                <a:solidFill>
                  <a:schemeClr val="accent6">
                    <a:lumMod val="75000"/>
                  </a:schemeClr>
                </a:solidFill>
                <a:latin typeface="+mn-ea"/>
              </a:rPr>
              <a:t>1</a:t>
            </a:r>
            <a:endParaRPr kumimoji="1" lang="zh-CN" altLang="en-US" sz="8000" b="1" dirty="0">
              <a:solidFill>
                <a:schemeClr val="accent6">
                  <a:lumMod val="75000"/>
                </a:schemeClr>
              </a:solidFill>
              <a:latin typeface="+mn-ea"/>
            </a:endParaRPr>
          </a:p>
        </p:txBody>
      </p:sp>
      <p:sp>
        <p:nvSpPr>
          <p:cNvPr id="16" name="文本框 15"/>
          <p:cNvSpPr txBox="1"/>
          <p:nvPr/>
        </p:nvSpPr>
        <p:spPr>
          <a:xfrm flipH="1">
            <a:off x="2704690" y="1573233"/>
            <a:ext cx="938338" cy="1323439"/>
          </a:xfrm>
          <a:prstGeom prst="rect">
            <a:avLst/>
          </a:prstGeom>
          <a:noFill/>
          <a:effectLst>
            <a:outerShdw blurRad="50800" dist="38100" dir="2700000" algn="tl" rotWithShape="0">
              <a:prstClr val="black">
                <a:alpha val="40000"/>
              </a:prstClr>
            </a:outerShdw>
          </a:effectLst>
        </p:spPr>
        <p:txBody>
          <a:bodyPr wrap="square" lIns="91438" tIns="45719" rIns="91438" bIns="45719" rtlCol="0">
            <a:spAutoFit/>
          </a:bodyPr>
          <a:lstStyle/>
          <a:p>
            <a:r>
              <a:rPr kumimoji="1" lang="en-US" altLang="zh-CN" sz="8000" b="1" dirty="0" smtClean="0">
                <a:solidFill>
                  <a:schemeClr val="accent6">
                    <a:lumMod val="75000"/>
                  </a:schemeClr>
                </a:solidFill>
                <a:latin typeface="+mn-ea"/>
              </a:rPr>
              <a:t>2</a:t>
            </a:r>
            <a:endParaRPr kumimoji="1" lang="zh-CN" altLang="en-US" sz="8000" b="1" dirty="0">
              <a:solidFill>
                <a:schemeClr val="accent6">
                  <a:lumMod val="75000"/>
                </a:schemeClr>
              </a:solidFill>
              <a:latin typeface="+mn-ea"/>
            </a:endParaRPr>
          </a:p>
        </p:txBody>
      </p:sp>
      <p:sp>
        <p:nvSpPr>
          <p:cNvPr id="12" name="文本框 11"/>
          <p:cNvSpPr txBox="1"/>
          <p:nvPr/>
        </p:nvSpPr>
        <p:spPr>
          <a:xfrm flipH="1">
            <a:off x="7216984" y="2357512"/>
            <a:ext cx="938338" cy="1323439"/>
          </a:xfrm>
          <a:prstGeom prst="rect">
            <a:avLst/>
          </a:prstGeom>
          <a:noFill/>
          <a:effectLst>
            <a:outerShdw blurRad="50800" dist="38100" dir="2700000" algn="tl" rotWithShape="0">
              <a:prstClr val="black">
                <a:alpha val="40000"/>
              </a:prstClr>
            </a:outerShdw>
          </a:effectLst>
        </p:spPr>
        <p:txBody>
          <a:bodyPr wrap="square" lIns="91438" tIns="45719" rIns="91438" bIns="45719" rtlCol="0">
            <a:spAutoFit/>
          </a:bodyPr>
          <a:lstStyle/>
          <a:p>
            <a:r>
              <a:rPr kumimoji="1" lang="en-US" altLang="zh-CN" sz="8000" b="1" dirty="0">
                <a:solidFill>
                  <a:schemeClr val="accent6">
                    <a:lumMod val="75000"/>
                  </a:schemeClr>
                </a:solidFill>
                <a:latin typeface="+mn-ea"/>
              </a:rPr>
              <a:t>3</a:t>
            </a:r>
            <a:endParaRPr kumimoji="1" lang="zh-CN" altLang="en-US" sz="8000" b="1" dirty="0">
              <a:solidFill>
                <a:schemeClr val="accent6">
                  <a:lumMod val="75000"/>
                </a:schemeClr>
              </a:solidFill>
              <a:latin typeface="+mn-ea"/>
            </a:endParaRPr>
          </a:p>
        </p:txBody>
      </p:sp>
      <p:sp>
        <p:nvSpPr>
          <p:cNvPr id="26" name="矩形 25"/>
          <p:cNvSpPr/>
          <p:nvPr/>
        </p:nvSpPr>
        <p:spPr>
          <a:xfrm>
            <a:off x="2704690" y="3621231"/>
            <a:ext cx="5220852" cy="570515"/>
          </a:xfrm>
          <a:prstGeom prst="rect">
            <a:avLst/>
          </a:prstGeom>
          <a:gradFill>
            <a:gsLst>
              <a:gs pos="20000">
                <a:schemeClr val="bg1">
                  <a:alpha val="50000"/>
                </a:schemeClr>
              </a:gs>
              <a:gs pos="100000">
                <a:schemeClr val="accent1">
                  <a:tint val="50000"/>
                  <a:shade val="100000"/>
                  <a:satMod val="350000"/>
                  <a:alpha val="0"/>
                </a:schemeClr>
              </a:gs>
            </a:gsLst>
            <a:lin ang="0" scaled="0"/>
          </a:gra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sz="8000"/>
          </a:p>
        </p:txBody>
      </p:sp>
      <p:sp>
        <p:nvSpPr>
          <p:cNvPr id="27" name="文本框 26"/>
          <p:cNvSpPr txBox="1"/>
          <p:nvPr/>
        </p:nvSpPr>
        <p:spPr>
          <a:xfrm>
            <a:off x="3567899" y="3704141"/>
            <a:ext cx="3711696" cy="461665"/>
          </a:xfrm>
          <a:prstGeom prst="rect">
            <a:avLst/>
          </a:prstGeom>
          <a:noFill/>
        </p:spPr>
        <p:txBody>
          <a:bodyPr wrap="square" lIns="91438" tIns="45719" rIns="91438" bIns="45719" rtlCol="0">
            <a:spAutoFit/>
          </a:bodyPr>
          <a:lstStyle/>
          <a:p>
            <a:r>
              <a:rPr kumimoji="1" lang="zh-CN" altLang="en-US" sz="2400" b="1" dirty="0">
                <a:solidFill>
                  <a:schemeClr val="bg1"/>
                </a:solidFill>
                <a:latin typeface="Arial"/>
                <a:cs typeface="Arial"/>
              </a:rPr>
              <a:t> </a:t>
            </a:r>
            <a:r>
              <a:rPr kumimoji="1" lang="en-US" altLang="zh-CN" sz="2400" b="1" dirty="0" smtClean="0">
                <a:solidFill>
                  <a:schemeClr val="bg1"/>
                </a:solidFill>
                <a:latin typeface="Arial"/>
                <a:cs typeface="Arial"/>
              </a:rPr>
              <a:t>NO. 4</a:t>
            </a:r>
            <a:r>
              <a:rPr kumimoji="1" lang="zh-CN" altLang="en-US" sz="2400" b="1" dirty="0" smtClean="0">
                <a:solidFill>
                  <a:schemeClr val="bg1"/>
                </a:solidFill>
                <a:latin typeface="Arial"/>
                <a:cs typeface="Arial"/>
              </a:rPr>
              <a:t>  项目</a:t>
            </a:r>
            <a:r>
              <a:rPr kumimoji="1" lang="zh-CN" altLang="en-US" sz="2400" b="1" dirty="0">
                <a:solidFill>
                  <a:schemeClr val="bg1"/>
                </a:solidFill>
                <a:latin typeface="Arial"/>
                <a:cs typeface="Arial"/>
              </a:rPr>
              <a:t>总结</a:t>
            </a:r>
          </a:p>
        </p:txBody>
      </p:sp>
      <p:sp>
        <p:nvSpPr>
          <p:cNvPr id="28" name="文本框 27"/>
          <p:cNvSpPr txBox="1"/>
          <p:nvPr/>
        </p:nvSpPr>
        <p:spPr>
          <a:xfrm flipH="1">
            <a:off x="2704690" y="3145354"/>
            <a:ext cx="938338" cy="1323439"/>
          </a:xfrm>
          <a:prstGeom prst="rect">
            <a:avLst/>
          </a:prstGeom>
          <a:noFill/>
          <a:effectLst>
            <a:outerShdw blurRad="50800" dist="38100" dir="2700000" algn="tl" rotWithShape="0">
              <a:prstClr val="black">
                <a:alpha val="40000"/>
              </a:prstClr>
            </a:outerShdw>
          </a:effectLst>
        </p:spPr>
        <p:txBody>
          <a:bodyPr wrap="square" lIns="91438" tIns="45719" rIns="91438" bIns="45719" rtlCol="0">
            <a:spAutoFit/>
          </a:bodyPr>
          <a:lstStyle/>
          <a:p>
            <a:r>
              <a:rPr kumimoji="1" lang="en-US" altLang="zh-CN" sz="8000" b="1" dirty="0">
                <a:solidFill>
                  <a:schemeClr val="accent6">
                    <a:lumMod val="75000"/>
                  </a:schemeClr>
                </a:solidFill>
                <a:latin typeface="+mn-ea"/>
              </a:rPr>
              <a:t>4</a:t>
            </a:r>
            <a:endParaRPr kumimoji="1" lang="zh-CN" altLang="en-US" sz="8000" b="1" dirty="0">
              <a:solidFill>
                <a:schemeClr val="accent6">
                  <a:lumMod val="75000"/>
                </a:schemeClr>
              </a:solidFill>
              <a:latin typeface="+mn-ea"/>
            </a:endParaRPr>
          </a:p>
        </p:txBody>
      </p:sp>
      <p:grpSp>
        <p:nvGrpSpPr>
          <p:cNvPr id="33" name="组 31"/>
          <p:cNvGrpSpPr/>
          <p:nvPr/>
        </p:nvGrpSpPr>
        <p:grpSpPr>
          <a:xfrm>
            <a:off x="-305746" y="3279398"/>
            <a:ext cx="1427147" cy="356474"/>
            <a:chOff x="0" y="2279893"/>
            <a:chExt cx="1151467" cy="356474"/>
          </a:xfrm>
        </p:grpSpPr>
        <p:sp>
          <p:nvSpPr>
            <p:cNvPr id="38" name="矩形 37"/>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40" name="文本框 39"/>
            <p:cNvSpPr txBox="1"/>
            <p:nvPr/>
          </p:nvSpPr>
          <p:spPr>
            <a:xfrm>
              <a:off x="0" y="2335020"/>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项目总结</a:t>
              </a:r>
              <a:endParaRPr kumimoji="1" lang="zh-CN" altLang="en-US" sz="1000" b="1" dirty="0">
                <a:solidFill>
                  <a:schemeClr val="bg1"/>
                </a:solidFill>
                <a:latin typeface="Arial"/>
                <a:cs typeface="Arial"/>
              </a:endParaRPr>
            </a:p>
          </p:txBody>
        </p:sp>
      </p:grpSp>
    </p:spTree>
    <p:extLst>
      <p:ext uri="{BB962C8B-B14F-4D97-AF65-F5344CB8AC3E}">
        <p14:creationId xmlns:p14="http://schemas.microsoft.com/office/powerpoint/2010/main" val="752160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418506" y="1422279"/>
            <a:ext cx="1970762" cy="707886"/>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en-US" altLang="zh-CN" sz="4000" b="1" dirty="0">
                <a:solidFill>
                  <a:schemeClr val="accent6">
                    <a:lumMod val="75000"/>
                  </a:schemeClr>
                </a:solidFill>
                <a:latin typeface="Arial"/>
                <a:cs typeface="Arial"/>
              </a:rPr>
              <a:t>PART</a:t>
            </a:r>
            <a:r>
              <a:rPr kumimoji="1" lang="zh-CN" altLang="en-US" sz="4000" b="1" dirty="0">
                <a:solidFill>
                  <a:schemeClr val="accent6">
                    <a:lumMod val="75000"/>
                  </a:schemeClr>
                </a:solidFill>
                <a:latin typeface="Arial"/>
                <a:cs typeface="Arial"/>
              </a:rPr>
              <a:t> </a:t>
            </a:r>
            <a:r>
              <a:rPr kumimoji="1" lang="en-US" altLang="zh-CN" sz="4000" b="1" dirty="0">
                <a:solidFill>
                  <a:schemeClr val="accent6">
                    <a:lumMod val="75000"/>
                  </a:schemeClr>
                </a:solidFill>
                <a:latin typeface="Arial"/>
                <a:cs typeface="Arial"/>
              </a:rPr>
              <a:t>1</a:t>
            </a:r>
            <a:endParaRPr kumimoji="1" lang="zh-CN" altLang="en-US" sz="4000" b="1" dirty="0">
              <a:solidFill>
                <a:schemeClr val="accent6">
                  <a:lumMod val="75000"/>
                </a:schemeClr>
              </a:solidFill>
              <a:latin typeface="Arial"/>
              <a:cs typeface="Arial"/>
            </a:endParaRPr>
          </a:p>
        </p:txBody>
      </p:sp>
      <p:sp>
        <p:nvSpPr>
          <p:cNvPr id="6" name="文本框 5"/>
          <p:cNvSpPr txBox="1"/>
          <p:nvPr/>
        </p:nvSpPr>
        <p:spPr>
          <a:xfrm>
            <a:off x="3389268" y="1421254"/>
            <a:ext cx="2236506" cy="707884"/>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zh-CN" altLang="en-US" sz="4000" b="1" dirty="0" smtClean="0">
                <a:solidFill>
                  <a:srgbClr val="FFFFFF"/>
                </a:solidFill>
                <a:latin typeface="Arial"/>
                <a:cs typeface="Arial"/>
              </a:rPr>
              <a:t>项目背景</a:t>
            </a:r>
            <a:endParaRPr kumimoji="1" lang="zh-CN" altLang="en-US" sz="4000" b="1" dirty="0">
              <a:solidFill>
                <a:srgbClr val="FFFFFF"/>
              </a:solidFill>
              <a:latin typeface="Arial"/>
              <a:cs typeface="Arial"/>
            </a:endParaRPr>
          </a:p>
        </p:txBody>
      </p:sp>
      <p:sp>
        <p:nvSpPr>
          <p:cNvPr id="5" name="圆角矩形 4"/>
          <p:cNvSpPr/>
          <p:nvPr/>
        </p:nvSpPr>
        <p:spPr>
          <a:xfrm>
            <a:off x="1485900" y="2255725"/>
            <a:ext cx="3221182" cy="596900"/>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8" name="文本框 7"/>
          <p:cNvSpPr txBox="1"/>
          <p:nvPr/>
        </p:nvSpPr>
        <p:spPr>
          <a:xfrm>
            <a:off x="2332924" y="2327330"/>
            <a:ext cx="2112687" cy="453455"/>
          </a:xfrm>
          <a:prstGeom prst="rect">
            <a:avLst/>
          </a:prstGeom>
          <a:noFill/>
        </p:spPr>
        <p:txBody>
          <a:bodyPr wrap="square" lIns="91438" tIns="45719" rIns="91438" bIns="45719" rtlCol="0">
            <a:spAutoFit/>
          </a:bodyPr>
          <a:lstStyle/>
          <a:p>
            <a:pPr>
              <a:lnSpc>
                <a:spcPct val="130000"/>
              </a:lnSpc>
            </a:pPr>
            <a:r>
              <a:rPr lang="zh-CN" altLang="en-US" sz="2000" dirty="0">
                <a:solidFill>
                  <a:schemeClr val="bg1"/>
                </a:solidFill>
                <a:latin typeface="微软雅黑" pitchFamily="34" charset="-122"/>
                <a:ea typeface="微软雅黑" pitchFamily="34" charset="-122"/>
              </a:rPr>
              <a:t>从</a:t>
            </a:r>
            <a:r>
              <a:rPr lang="zh-CN" altLang="en-US" sz="2000" dirty="0" smtClean="0">
                <a:solidFill>
                  <a:schemeClr val="bg1"/>
                </a:solidFill>
                <a:latin typeface="微软雅黑" pitchFamily="34" charset="-122"/>
                <a:ea typeface="微软雅黑" pitchFamily="34" charset="-122"/>
              </a:rPr>
              <a:t>问题出发</a:t>
            </a:r>
            <a:endParaRPr lang="zh-CN" altLang="zh-CN" sz="20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42062001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6697134" y="468582"/>
            <a:ext cx="1303866" cy="1303866"/>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26" name="椭圆 25"/>
          <p:cNvSpPr/>
          <p:nvPr/>
        </p:nvSpPr>
        <p:spPr>
          <a:xfrm rot="1254325">
            <a:off x="2022575" y="2032027"/>
            <a:ext cx="2580325" cy="2580325"/>
          </a:xfrm>
          <a:prstGeom prst="ellipse">
            <a:avLst/>
          </a:prstGeom>
          <a:solidFill>
            <a:schemeClr val="bg1">
              <a:alpha val="50000"/>
            </a:schemeClr>
          </a:soli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34" name="椭圆 33"/>
          <p:cNvSpPr/>
          <p:nvPr/>
        </p:nvSpPr>
        <p:spPr>
          <a:xfrm>
            <a:off x="3415789" y="368242"/>
            <a:ext cx="1357838" cy="1357838"/>
          </a:xfrm>
          <a:prstGeom prst="ellipse">
            <a:avLst/>
          </a:prstGeom>
          <a:solidFill>
            <a:schemeClr val="bg1">
              <a:alpha val="50000"/>
            </a:schemeClr>
          </a:soli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35" name="椭圆 34"/>
          <p:cNvSpPr/>
          <p:nvPr/>
        </p:nvSpPr>
        <p:spPr>
          <a:xfrm>
            <a:off x="6302241" y="2276566"/>
            <a:ext cx="2317884" cy="2384231"/>
          </a:xfrm>
          <a:prstGeom prst="ellipse">
            <a:avLst/>
          </a:prstGeom>
          <a:solidFill>
            <a:schemeClr val="bg1">
              <a:alpha val="50000"/>
            </a:schemeClr>
          </a:soli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cxnSp>
        <p:nvCxnSpPr>
          <p:cNvPr id="8" name="直线连接符 7"/>
          <p:cNvCxnSpPr>
            <a:stCxn id="4" idx="2"/>
            <a:endCxn id="34" idx="6"/>
          </p:cNvCxnSpPr>
          <p:nvPr/>
        </p:nvCxnSpPr>
        <p:spPr>
          <a:xfrm flipH="1" flipV="1">
            <a:off x="4773627" y="1047161"/>
            <a:ext cx="1923508" cy="73355"/>
          </a:xfrm>
          <a:prstGeom prst="line">
            <a:avLst/>
          </a:prstGeom>
          <a:ln w="9525" cmpd="sng">
            <a:solidFill>
              <a:srgbClr val="FCC124"/>
            </a:solidFill>
            <a:prstDash val="dash"/>
          </a:ln>
        </p:spPr>
        <p:style>
          <a:lnRef idx="2">
            <a:schemeClr val="accent1"/>
          </a:lnRef>
          <a:fillRef idx="0">
            <a:schemeClr val="accent1"/>
          </a:fillRef>
          <a:effectRef idx="1">
            <a:schemeClr val="accent1"/>
          </a:effectRef>
          <a:fontRef idx="minor">
            <a:schemeClr val="tx1"/>
          </a:fontRef>
        </p:style>
      </p:cxnSp>
      <p:cxnSp>
        <p:nvCxnSpPr>
          <p:cNvPr id="37" name="直线连接符 36"/>
          <p:cNvCxnSpPr>
            <a:stCxn id="4" idx="3"/>
            <a:endCxn id="26" idx="7"/>
          </p:cNvCxnSpPr>
          <p:nvPr/>
        </p:nvCxnSpPr>
        <p:spPr>
          <a:xfrm flipH="1">
            <a:off x="4490491" y="1581501"/>
            <a:ext cx="2397590" cy="1213986"/>
          </a:xfrm>
          <a:prstGeom prst="line">
            <a:avLst/>
          </a:prstGeom>
          <a:ln w="9525" cmpd="sng">
            <a:solidFill>
              <a:srgbClr val="FCC124"/>
            </a:solidFill>
            <a:prstDash val="dash"/>
          </a:ln>
        </p:spPr>
        <p:style>
          <a:lnRef idx="2">
            <a:schemeClr val="accent1"/>
          </a:lnRef>
          <a:fillRef idx="0">
            <a:schemeClr val="accent1"/>
          </a:fillRef>
          <a:effectRef idx="1">
            <a:schemeClr val="accent1"/>
          </a:effectRef>
          <a:fontRef idx="minor">
            <a:schemeClr val="tx1"/>
          </a:fontRef>
        </p:style>
      </p:cxnSp>
      <p:cxnSp>
        <p:nvCxnSpPr>
          <p:cNvPr id="40" name="直线连接符 39"/>
          <p:cNvCxnSpPr>
            <a:stCxn id="4" idx="4"/>
            <a:endCxn id="35" idx="0"/>
          </p:cNvCxnSpPr>
          <p:nvPr/>
        </p:nvCxnSpPr>
        <p:spPr>
          <a:xfrm>
            <a:off x="7349067" y="1772448"/>
            <a:ext cx="112116" cy="504118"/>
          </a:xfrm>
          <a:prstGeom prst="line">
            <a:avLst/>
          </a:prstGeom>
          <a:ln w="9525" cmpd="sng">
            <a:solidFill>
              <a:srgbClr val="FCC124"/>
            </a:solidFill>
            <a:prstDash val="dash"/>
          </a:ln>
        </p:spPr>
        <p:style>
          <a:lnRef idx="2">
            <a:schemeClr val="accent1"/>
          </a:lnRef>
          <a:fillRef idx="0">
            <a:schemeClr val="accent1"/>
          </a:fillRef>
          <a:effectRef idx="1">
            <a:schemeClr val="accent1"/>
          </a:effectRef>
          <a:fontRef idx="minor">
            <a:schemeClr val="tx1"/>
          </a:fontRef>
        </p:style>
      </p:cxnSp>
      <p:sp>
        <p:nvSpPr>
          <p:cNvPr id="45" name="文本框 44"/>
          <p:cNvSpPr txBox="1"/>
          <p:nvPr/>
        </p:nvSpPr>
        <p:spPr>
          <a:xfrm flipH="1">
            <a:off x="6879899" y="858906"/>
            <a:ext cx="938338" cy="523220"/>
          </a:xfrm>
          <a:prstGeom prst="rect">
            <a:avLst/>
          </a:prstGeom>
          <a:noFill/>
          <a:effectLst>
            <a:outerShdw blurRad="50800" dist="38100" dir="2700000" algn="tl" rotWithShape="0">
              <a:prstClr val="black">
                <a:alpha val="40000"/>
              </a:prstClr>
            </a:outerShdw>
          </a:effectLst>
        </p:spPr>
        <p:txBody>
          <a:bodyPr wrap="square" lIns="91438" tIns="45719" rIns="91438" bIns="45719" rtlCol="0">
            <a:spAutoFit/>
          </a:bodyPr>
          <a:lstStyle/>
          <a:p>
            <a:pPr algn="ctr"/>
            <a:r>
              <a:rPr kumimoji="1" lang="zh-CN" altLang="en-US" sz="2800" b="1" dirty="0" smtClean="0">
                <a:solidFill>
                  <a:srgbClr val="FFFFFF"/>
                </a:solidFill>
              </a:rPr>
              <a:t>背景</a:t>
            </a:r>
            <a:endParaRPr kumimoji="1" lang="zh-CN" altLang="en-US" sz="2800" b="1" dirty="0">
              <a:solidFill>
                <a:srgbClr val="FFFFFF"/>
              </a:solidFill>
            </a:endParaRPr>
          </a:p>
        </p:txBody>
      </p:sp>
      <p:sp>
        <p:nvSpPr>
          <p:cNvPr id="46" name="文本框 45"/>
          <p:cNvSpPr txBox="1"/>
          <p:nvPr/>
        </p:nvSpPr>
        <p:spPr>
          <a:xfrm>
            <a:off x="2208021" y="2870579"/>
            <a:ext cx="2282470" cy="812528"/>
          </a:xfrm>
          <a:prstGeom prst="rect">
            <a:avLst/>
          </a:prstGeom>
          <a:noFill/>
        </p:spPr>
        <p:txBody>
          <a:bodyPr wrap="square" lIns="91438" tIns="45719" rIns="91438" bIns="45719" rtlCol="0">
            <a:spAutoFit/>
          </a:bodyPr>
          <a:lstStyle/>
          <a:p>
            <a:pPr>
              <a:lnSpc>
                <a:spcPct val="130000"/>
              </a:lnSpc>
            </a:pPr>
            <a:r>
              <a:rPr lang="zh-CN" altLang="en-US" dirty="0" smtClean="0">
                <a:solidFill>
                  <a:schemeClr val="bg1"/>
                </a:solidFill>
                <a:latin typeface="微软雅黑" pitchFamily="34" charset="-122"/>
                <a:ea typeface="微软雅黑" pitchFamily="34" charset="-122"/>
              </a:rPr>
              <a:t>   家教中介多且杂</a:t>
            </a:r>
            <a:endParaRPr lang="en-US" altLang="zh-CN" dirty="0" smtClean="0">
              <a:solidFill>
                <a:schemeClr val="bg1"/>
              </a:solidFill>
              <a:latin typeface="微软雅黑" pitchFamily="34" charset="-122"/>
              <a:ea typeface="微软雅黑" pitchFamily="34" charset="-122"/>
            </a:endParaRPr>
          </a:p>
          <a:p>
            <a:pPr>
              <a:lnSpc>
                <a:spcPct val="130000"/>
              </a:lnSpc>
            </a:pPr>
            <a:r>
              <a:rPr lang="zh-CN" altLang="en-US" dirty="0" smtClean="0">
                <a:solidFill>
                  <a:schemeClr val="bg1"/>
                </a:solidFill>
                <a:latin typeface="微软雅黑" pitchFamily="34" charset="-122"/>
                <a:ea typeface="微软雅黑" pitchFamily="34" charset="-122"/>
              </a:rPr>
              <a:t>缺乏亲近感和可信度</a:t>
            </a:r>
            <a:endParaRPr lang="zh-CN" altLang="zh-CN" dirty="0">
              <a:solidFill>
                <a:schemeClr val="bg1"/>
              </a:solidFill>
              <a:latin typeface="微软雅黑" pitchFamily="34" charset="-122"/>
              <a:ea typeface="微软雅黑" pitchFamily="34" charset="-122"/>
            </a:endParaRPr>
          </a:p>
        </p:txBody>
      </p:sp>
      <p:sp>
        <p:nvSpPr>
          <p:cNvPr id="30" name="文本框 29"/>
          <p:cNvSpPr txBox="1"/>
          <p:nvPr/>
        </p:nvSpPr>
        <p:spPr>
          <a:xfrm>
            <a:off x="6697134" y="2482311"/>
            <a:ext cx="1648103" cy="372408"/>
          </a:xfrm>
          <a:prstGeom prst="rect">
            <a:avLst/>
          </a:prstGeom>
          <a:noFill/>
        </p:spPr>
        <p:txBody>
          <a:bodyPr wrap="square" lIns="91438" tIns="45719" rIns="91438" bIns="45719" rtlCol="0">
            <a:spAutoFit/>
          </a:bodyPr>
          <a:lstStyle/>
          <a:p>
            <a:pPr>
              <a:lnSpc>
                <a:spcPct val="130000"/>
              </a:lnSpc>
            </a:pPr>
            <a:r>
              <a:rPr lang="zh-CN" altLang="en-US" sz="1400" dirty="0" smtClean="0">
                <a:solidFill>
                  <a:schemeClr val="bg1"/>
                </a:solidFill>
                <a:latin typeface="微软雅黑" pitchFamily="34" charset="-122"/>
                <a:ea typeface="微软雅黑" pitchFamily="34" charset="-122"/>
              </a:rPr>
              <a:t>家教骗局屡有发生</a:t>
            </a:r>
            <a:endParaRPr lang="zh-CN" altLang="zh-CN" sz="1400" dirty="0">
              <a:solidFill>
                <a:schemeClr val="bg1"/>
              </a:solidFill>
              <a:latin typeface="微软雅黑" pitchFamily="34" charset="-122"/>
              <a:ea typeface="微软雅黑" pitchFamily="34" charset="-122"/>
            </a:endParaRPr>
          </a:p>
        </p:txBody>
      </p:sp>
      <p:sp>
        <p:nvSpPr>
          <p:cNvPr id="31" name="文本框 30"/>
          <p:cNvSpPr txBox="1"/>
          <p:nvPr/>
        </p:nvSpPr>
        <p:spPr>
          <a:xfrm>
            <a:off x="3491460" y="672583"/>
            <a:ext cx="1260632" cy="732506"/>
          </a:xfrm>
          <a:prstGeom prst="rect">
            <a:avLst/>
          </a:prstGeom>
          <a:noFill/>
        </p:spPr>
        <p:txBody>
          <a:bodyPr wrap="square" lIns="91438" tIns="45719" rIns="91438" bIns="45719" rtlCol="0">
            <a:spAutoFit/>
          </a:bodyPr>
          <a:lstStyle/>
          <a:p>
            <a:pPr>
              <a:lnSpc>
                <a:spcPct val="130000"/>
              </a:lnSpc>
            </a:pPr>
            <a:r>
              <a:rPr lang="zh-CN" altLang="en-US" sz="1600" dirty="0" smtClean="0">
                <a:solidFill>
                  <a:schemeClr val="bg1"/>
                </a:solidFill>
                <a:latin typeface="微软雅黑" pitchFamily="34" charset="-122"/>
                <a:ea typeface="微软雅黑" pitchFamily="34" charset="-122"/>
              </a:rPr>
              <a:t>大学生家教</a:t>
            </a:r>
            <a:endParaRPr lang="en-US" altLang="zh-CN" sz="1600" dirty="0" smtClean="0">
              <a:solidFill>
                <a:schemeClr val="bg1"/>
              </a:solidFill>
              <a:latin typeface="微软雅黑" pitchFamily="34" charset="-122"/>
              <a:ea typeface="微软雅黑" pitchFamily="34" charset="-122"/>
            </a:endParaRPr>
          </a:p>
          <a:p>
            <a:pPr>
              <a:lnSpc>
                <a:spcPct val="130000"/>
              </a:lnSpc>
            </a:pPr>
            <a:r>
              <a:rPr lang="zh-CN" altLang="en-US" sz="1600" dirty="0" smtClean="0">
                <a:solidFill>
                  <a:schemeClr val="bg1"/>
                </a:solidFill>
                <a:latin typeface="微软雅黑" pitchFamily="34" charset="-122"/>
                <a:ea typeface="微软雅黑" pitchFamily="34" charset="-122"/>
              </a:rPr>
              <a:t>    成热门</a:t>
            </a:r>
            <a:endParaRPr lang="zh-CN" altLang="zh-CN" sz="1600" dirty="0">
              <a:solidFill>
                <a:schemeClr val="bg1"/>
              </a:solidFill>
              <a:latin typeface="微软雅黑" pitchFamily="34" charset="-122"/>
              <a:ea typeface="微软雅黑" pitchFamily="34" charset="-122"/>
            </a:endParaRPr>
          </a:p>
        </p:txBody>
      </p:sp>
      <p:grpSp>
        <p:nvGrpSpPr>
          <p:cNvPr id="53" name="组 52"/>
          <p:cNvGrpSpPr/>
          <p:nvPr/>
        </p:nvGrpSpPr>
        <p:grpSpPr>
          <a:xfrm>
            <a:off x="-305746" y="1471101"/>
            <a:ext cx="1427147" cy="356474"/>
            <a:chOff x="0" y="937679"/>
            <a:chExt cx="1151467" cy="356474"/>
          </a:xfrm>
          <a:solidFill>
            <a:srgbClr val="FCC124"/>
          </a:solidFill>
        </p:grpSpPr>
        <p:sp>
          <p:nvSpPr>
            <p:cNvPr id="54" name="矩形 53"/>
            <p:cNvSpPr/>
            <p:nvPr/>
          </p:nvSpPr>
          <p:spPr>
            <a:xfrm>
              <a:off x="0" y="937679"/>
              <a:ext cx="1151467" cy="356474"/>
            </a:xfrm>
            <a:prstGeom prst="rect">
              <a:avLst/>
            </a:prstGeom>
            <a:solidFill>
              <a:srgbClr val="FFFFFF">
                <a:alpha val="51000"/>
              </a:srgb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55" name="文本框 54"/>
            <p:cNvSpPr txBox="1"/>
            <p:nvPr/>
          </p:nvSpPr>
          <p:spPr>
            <a:xfrm>
              <a:off x="0" y="992806"/>
              <a:ext cx="1151467" cy="246221"/>
            </a:xfrm>
            <a:prstGeom prst="rect">
              <a:avLst/>
            </a:prstGeom>
            <a:noFill/>
          </p:spPr>
          <p:txBody>
            <a:bodyPr wrap="square" rtlCol="0">
              <a:spAutoFit/>
            </a:bodyPr>
            <a:lstStyle/>
            <a:p>
              <a:pPr algn="r"/>
              <a:r>
                <a:rPr kumimoji="1" lang="en-US" altLang="zh-CN" sz="1000" b="1" dirty="0">
                  <a:solidFill>
                    <a:srgbClr val="FFFFFF"/>
                  </a:solidFill>
                  <a:latin typeface="Arial"/>
                  <a:cs typeface="Arial"/>
                </a:rPr>
                <a:t>CONTENTS</a:t>
              </a:r>
              <a:endParaRPr kumimoji="1" lang="zh-CN" altLang="en-US" sz="1000" b="1" dirty="0">
                <a:solidFill>
                  <a:srgbClr val="FFFFFF"/>
                </a:solidFill>
                <a:latin typeface="Arial"/>
                <a:cs typeface="Arial"/>
              </a:endParaRPr>
            </a:p>
          </p:txBody>
        </p:sp>
      </p:grpSp>
      <p:grpSp>
        <p:nvGrpSpPr>
          <p:cNvPr id="56" name="组 55"/>
          <p:cNvGrpSpPr/>
          <p:nvPr/>
        </p:nvGrpSpPr>
        <p:grpSpPr>
          <a:xfrm>
            <a:off x="-85605" y="1920091"/>
            <a:ext cx="1427147" cy="455237"/>
            <a:chOff x="0" y="1377583"/>
            <a:chExt cx="1151467" cy="455236"/>
          </a:xfrm>
        </p:grpSpPr>
        <p:sp>
          <p:nvSpPr>
            <p:cNvPr id="57" name="矩形 56"/>
            <p:cNvSpPr/>
            <p:nvPr/>
          </p:nvSpPr>
          <p:spPr>
            <a:xfrm>
              <a:off x="0" y="1377583"/>
              <a:ext cx="1151467" cy="356474"/>
            </a:xfrm>
            <a:prstGeom prst="rect">
              <a:avLst/>
            </a:prstGeom>
            <a:solidFill>
              <a:schemeClr val="accent6">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58" name="文本框 57"/>
            <p:cNvSpPr txBox="1"/>
            <p:nvPr/>
          </p:nvSpPr>
          <p:spPr>
            <a:xfrm>
              <a:off x="0" y="1432710"/>
              <a:ext cx="1151467" cy="400109"/>
            </a:xfrm>
            <a:prstGeom prst="rect">
              <a:avLst/>
            </a:prstGeom>
            <a:noFill/>
          </p:spPr>
          <p:txBody>
            <a:bodyPr wrap="square" rtlCol="0">
              <a:spAutoFit/>
            </a:bodyPr>
            <a:lstStyle/>
            <a:p>
              <a:pPr algn="r"/>
              <a:r>
                <a:rPr kumimoji="1" lang="zh-CN" altLang="en-US" sz="1000" b="1" dirty="0" smtClean="0">
                  <a:solidFill>
                    <a:srgbClr val="FFFFFF"/>
                  </a:solidFill>
                  <a:latin typeface="Arial"/>
                  <a:cs typeface="Arial"/>
                </a:rPr>
                <a:t>项目背景</a:t>
              </a:r>
              <a:endParaRPr kumimoji="1" lang="zh-CN" altLang="en-US" sz="1000" b="1" dirty="0">
                <a:solidFill>
                  <a:srgbClr val="FFFFFF"/>
                </a:solidFill>
                <a:latin typeface="Arial"/>
                <a:cs typeface="Arial"/>
              </a:endParaRPr>
            </a:p>
            <a:p>
              <a:pPr algn="r"/>
              <a:endParaRPr kumimoji="1" lang="zh-CN" altLang="en-US" sz="1000" b="1" dirty="0">
                <a:solidFill>
                  <a:srgbClr val="FFFFFF"/>
                </a:solidFill>
                <a:latin typeface="Arial"/>
                <a:cs typeface="Arial"/>
              </a:endParaRPr>
            </a:p>
          </p:txBody>
        </p:sp>
      </p:gr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7135" y="2870579"/>
            <a:ext cx="1677733" cy="1323994"/>
          </a:xfrm>
          <a:prstGeom prst="rect">
            <a:avLst/>
          </a:prstGeom>
        </p:spPr>
      </p:pic>
      <p:grpSp>
        <p:nvGrpSpPr>
          <p:cNvPr id="29" name="组 30"/>
          <p:cNvGrpSpPr/>
          <p:nvPr/>
        </p:nvGrpSpPr>
        <p:grpSpPr>
          <a:xfrm>
            <a:off x="-305746" y="2369080"/>
            <a:ext cx="1427147" cy="356474"/>
            <a:chOff x="0" y="1825991"/>
            <a:chExt cx="1151467" cy="356474"/>
          </a:xfrm>
        </p:grpSpPr>
        <p:sp>
          <p:nvSpPr>
            <p:cNvPr id="38" name="矩形 37"/>
            <p:cNvSpPr/>
            <p:nvPr/>
          </p:nvSpPr>
          <p:spPr>
            <a:xfrm>
              <a:off x="0" y="1825991"/>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39" name="文本框 38"/>
            <p:cNvSpPr txBox="1"/>
            <p:nvPr/>
          </p:nvSpPr>
          <p:spPr>
            <a:xfrm>
              <a:off x="0" y="1881118"/>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项目架构和技术</a:t>
              </a:r>
              <a:endParaRPr kumimoji="1" lang="zh-CN" altLang="en-US" sz="1000" b="1" dirty="0">
                <a:solidFill>
                  <a:srgbClr val="FFFFFF"/>
                </a:solidFill>
                <a:latin typeface="Arial"/>
                <a:cs typeface="Arial"/>
              </a:endParaRPr>
            </a:p>
          </p:txBody>
        </p:sp>
      </p:grpSp>
      <p:grpSp>
        <p:nvGrpSpPr>
          <p:cNvPr id="41" name="组 31"/>
          <p:cNvGrpSpPr/>
          <p:nvPr/>
        </p:nvGrpSpPr>
        <p:grpSpPr>
          <a:xfrm>
            <a:off x="-305746" y="2818070"/>
            <a:ext cx="1427147" cy="356474"/>
            <a:chOff x="0" y="2279893"/>
            <a:chExt cx="1151467" cy="356474"/>
          </a:xfrm>
        </p:grpSpPr>
        <p:sp>
          <p:nvSpPr>
            <p:cNvPr id="42" name="矩形 41"/>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43" name="文本框 42"/>
            <p:cNvSpPr txBox="1"/>
            <p:nvPr/>
          </p:nvSpPr>
          <p:spPr>
            <a:xfrm>
              <a:off x="0" y="2335020"/>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成果展示</a:t>
              </a:r>
            </a:p>
          </p:txBody>
        </p:sp>
      </p:grpSp>
      <p:grpSp>
        <p:nvGrpSpPr>
          <p:cNvPr id="44" name="组 31"/>
          <p:cNvGrpSpPr/>
          <p:nvPr/>
        </p:nvGrpSpPr>
        <p:grpSpPr>
          <a:xfrm>
            <a:off x="-305746" y="3279398"/>
            <a:ext cx="1427147" cy="356474"/>
            <a:chOff x="0" y="2279893"/>
            <a:chExt cx="1151467" cy="356474"/>
          </a:xfrm>
        </p:grpSpPr>
        <p:sp>
          <p:nvSpPr>
            <p:cNvPr id="47" name="矩形 46"/>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48" name="文本框 47"/>
            <p:cNvSpPr txBox="1"/>
            <p:nvPr/>
          </p:nvSpPr>
          <p:spPr>
            <a:xfrm>
              <a:off x="0" y="2335020"/>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项目总结</a:t>
              </a:r>
              <a:endParaRPr kumimoji="1" lang="zh-CN" altLang="en-US" sz="1000" b="1" dirty="0">
                <a:solidFill>
                  <a:schemeClr val="bg1"/>
                </a:solidFill>
                <a:latin typeface="Arial"/>
                <a:cs typeface="Arial"/>
              </a:endParaRPr>
            </a:p>
          </p:txBody>
        </p:sp>
      </p:grpSp>
      <p:grpSp>
        <p:nvGrpSpPr>
          <p:cNvPr id="49" name="组 7"/>
          <p:cNvGrpSpPr/>
          <p:nvPr/>
        </p:nvGrpSpPr>
        <p:grpSpPr>
          <a:xfrm>
            <a:off x="76387" y="93269"/>
            <a:ext cx="1454244" cy="436516"/>
            <a:chOff x="1576591" y="136620"/>
            <a:chExt cx="1454244" cy="436516"/>
          </a:xfrm>
        </p:grpSpPr>
        <p:sp>
          <p:nvSpPr>
            <p:cNvPr id="50" name="文本框 49"/>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51" name="文本框 50"/>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a:t>
              </a:r>
              <a:r>
                <a:rPr kumimoji="1" lang="zh-CN" altLang="en-US" sz="1100" b="1" dirty="0">
                  <a:solidFill>
                    <a:srgbClr val="FFFFFF"/>
                  </a:solidFill>
                  <a:latin typeface="Arial"/>
                  <a:cs typeface="Arial"/>
                </a:rPr>
                <a:t>平台</a:t>
              </a:r>
            </a:p>
          </p:txBody>
        </p:sp>
      </p:grpSp>
    </p:spTree>
    <p:extLst>
      <p:ext uri="{BB962C8B-B14F-4D97-AF65-F5344CB8AC3E}">
        <p14:creationId xmlns:p14="http://schemas.microsoft.com/office/powerpoint/2010/main" val="409587845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418506" y="1422279"/>
            <a:ext cx="1970762" cy="707886"/>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en-US" altLang="zh-CN" sz="4000" b="1" dirty="0">
                <a:solidFill>
                  <a:schemeClr val="accent6">
                    <a:lumMod val="75000"/>
                  </a:schemeClr>
                </a:solidFill>
                <a:latin typeface="Arial"/>
                <a:cs typeface="Arial"/>
              </a:rPr>
              <a:t>PART</a:t>
            </a:r>
            <a:r>
              <a:rPr kumimoji="1" lang="zh-CN" altLang="en-US" sz="4000" b="1" dirty="0">
                <a:solidFill>
                  <a:schemeClr val="accent6">
                    <a:lumMod val="75000"/>
                  </a:schemeClr>
                </a:solidFill>
                <a:latin typeface="Arial"/>
                <a:cs typeface="Arial"/>
              </a:rPr>
              <a:t> </a:t>
            </a:r>
            <a:r>
              <a:rPr kumimoji="1" lang="en-US" altLang="zh-CN" sz="4000" b="1" dirty="0">
                <a:solidFill>
                  <a:schemeClr val="accent6">
                    <a:lumMod val="75000"/>
                  </a:schemeClr>
                </a:solidFill>
                <a:latin typeface="Arial"/>
                <a:cs typeface="Arial"/>
              </a:rPr>
              <a:t>1</a:t>
            </a:r>
            <a:endParaRPr kumimoji="1" lang="zh-CN" altLang="en-US" sz="4000" b="1" dirty="0">
              <a:solidFill>
                <a:schemeClr val="accent6">
                  <a:lumMod val="75000"/>
                </a:schemeClr>
              </a:solidFill>
              <a:latin typeface="Arial"/>
              <a:cs typeface="Arial"/>
            </a:endParaRPr>
          </a:p>
        </p:txBody>
      </p:sp>
      <p:sp>
        <p:nvSpPr>
          <p:cNvPr id="3" name="文本框 2"/>
          <p:cNvSpPr txBox="1"/>
          <p:nvPr/>
        </p:nvSpPr>
        <p:spPr>
          <a:xfrm>
            <a:off x="3389268" y="1421254"/>
            <a:ext cx="3775388" cy="707884"/>
          </a:xfrm>
          <a:prstGeom prst="rect">
            <a:avLst/>
          </a:prstGeom>
          <a:noFill/>
          <a:effectLst>
            <a:outerShdw blurRad="50800" dist="38100" dir="2700000" algn="tl" rotWithShape="0">
              <a:prstClr val="black">
                <a:alpha val="40000"/>
              </a:prstClr>
            </a:outerShdw>
          </a:effectLst>
        </p:spPr>
        <p:txBody>
          <a:bodyPr wrap="none" lIns="91438" tIns="45719" rIns="91438" bIns="45719" rtlCol="0">
            <a:spAutoFit/>
          </a:bodyPr>
          <a:lstStyle/>
          <a:p>
            <a:r>
              <a:rPr kumimoji="1" lang="zh-CN" altLang="en-US" sz="4000" b="1" dirty="0" smtClean="0">
                <a:solidFill>
                  <a:srgbClr val="FFFFFF"/>
                </a:solidFill>
                <a:latin typeface="Arial"/>
                <a:cs typeface="Arial"/>
              </a:rPr>
              <a:t>项目架构与技术</a:t>
            </a:r>
            <a:endParaRPr kumimoji="1" lang="zh-CN" altLang="en-US" sz="4000" b="1" dirty="0">
              <a:solidFill>
                <a:srgbClr val="FFFFFF"/>
              </a:solidFill>
              <a:latin typeface="Arial"/>
              <a:cs typeface="Arial"/>
            </a:endParaRPr>
          </a:p>
        </p:txBody>
      </p:sp>
      <p:sp>
        <p:nvSpPr>
          <p:cNvPr id="4" name="圆角矩形 3"/>
          <p:cNvSpPr/>
          <p:nvPr/>
        </p:nvSpPr>
        <p:spPr>
          <a:xfrm>
            <a:off x="1485900" y="2255725"/>
            <a:ext cx="3221182" cy="596900"/>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5" name="文本框 4"/>
          <p:cNvSpPr txBox="1"/>
          <p:nvPr/>
        </p:nvSpPr>
        <p:spPr>
          <a:xfrm>
            <a:off x="2428057" y="2307955"/>
            <a:ext cx="1336867" cy="492440"/>
          </a:xfrm>
          <a:prstGeom prst="rect">
            <a:avLst/>
          </a:prstGeom>
          <a:noFill/>
        </p:spPr>
        <p:txBody>
          <a:bodyPr wrap="square" lIns="91438" tIns="45719" rIns="91438" bIns="45719" rtlCol="0">
            <a:spAutoFit/>
          </a:bodyPr>
          <a:lstStyle/>
          <a:p>
            <a:pPr>
              <a:lnSpc>
                <a:spcPct val="130000"/>
              </a:lnSpc>
            </a:pPr>
            <a:r>
              <a:rPr lang="zh-CN" altLang="en-US" sz="2000" dirty="0" smtClean="0">
                <a:solidFill>
                  <a:schemeClr val="bg1"/>
                </a:solidFill>
                <a:latin typeface="微软雅黑" pitchFamily="34" charset="-122"/>
                <a:ea typeface="微软雅黑" pitchFamily="34" charset="-122"/>
              </a:rPr>
              <a:t>解决问题</a:t>
            </a:r>
            <a:endParaRPr lang="zh-CN" altLang="zh-CN" sz="20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550734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圆角矩形 8"/>
          <p:cNvSpPr/>
          <p:nvPr/>
        </p:nvSpPr>
        <p:spPr>
          <a:xfrm>
            <a:off x="2936748" y="144220"/>
            <a:ext cx="3221182" cy="596900"/>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10" name="文本框 9"/>
          <p:cNvSpPr txBox="1"/>
          <p:nvPr/>
        </p:nvSpPr>
        <p:spPr>
          <a:xfrm>
            <a:off x="3933684" y="197623"/>
            <a:ext cx="1227309" cy="453455"/>
          </a:xfrm>
          <a:prstGeom prst="rect">
            <a:avLst/>
          </a:prstGeom>
          <a:noFill/>
        </p:spPr>
        <p:txBody>
          <a:bodyPr wrap="square" lIns="91438" tIns="45719" rIns="91438" bIns="45719" rtlCol="0">
            <a:spAutoFit/>
          </a:bodyPr>
          <a:lstStyle/>
          <a:p>
            <a:pPr>
              <a:lnSpc>
                <a:spcPct val="130000"/>
              </a:lnSpc>
            </a:pPr>
            <a:r>
              <a:rPr lang="zh-CN" altLang="en-US" sz="2000" dirty="0" smtClean="0">
                <a:solidFill>
                  <a:schemeClr val="bg1"/>
                </a:solidFill>
                <a:latin typeface="微软雅黑" pitchFamily="34" charset="-122"/>
                <a:ea typeface="微软雅黑" pitchFamily="34" charset="-122"/>
              </a:rPr>
              <a:t>项目模块</a:t>
            </a:r>
            <a:endParaRPr lang="zh-CN" altLang="zh-CN" sz="2000" dirty="0">
              <a:solidFill>
                <a:schemeClr val="bg1"/>
              </a:solidFill>
              <a:latin typeface="微软雅黑" pitchFamily="34" charset="-122"/>
              <a:ea typeface="微软雅黑" pitchFamily="34" charset="-122"/>
            </a:endParaRPr>
          </a:p>
        </p:txBody>
      </p:sp>
      <p:pic>
        <p:nvPicPr>
          <p:cNvPr id="15" name="图片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6495" y="524256"/>
            <a:ext cx="4688138" cy="4424548"/>
          </a:xfrm>
          <a:prstGeom prst="rect">
            <a:avLst/>
          </a:prstGeom>
        </p:spPr>
      </p:pic>
      <p:grpSp>
        <p:nvGrpSpPr>
          <p:cNvPr id="5" name="组 52"/>
          <p:cNvGrpSpPr/>
          <p:nvPr/>
        </p:nvGrpSpPr>
        <p:grpSpPr>
          <a:xfrm>
            <a:off x="-305746" y="1471101"/>
            <a:ext cx="1427147" cy="356474"/>
            <a:chOff x="0" y="937679"/>
            <a:chExt cx="1151467" cy="356474"/>
          </a:xfrm>
          <a:solidFill>
            <a:srgbClr val="FCC124"/>
          </a:solidFill>
        </p:grpSpPr>
        <p:sp>
          <p:nvSpPr>
            <p:cNvPr id="6" name="矩形 5"/>
            <p:cNvSpPr/>
            <p:nvPr/>
          </p:nvSpPr>
          <p:spPr>
            <a:xfrm>
              <a:off x="0" y="937679"/>
              <a:ext cx="1151467" cy="356474"/>
            </a:xfrm>
            <a:prstGeom prst="rect">
              <a:avLst/>
            </a:prstGeom>
            <a:solidFill>
              <a:srgbClr val="FFFFFF">
                <a:alpha val="51000"/>
              </a:srgb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7" name="文本框 6"/>
            <p:cNvSpPr txBox="1"/>
            <p:nvPr/>
          </p:nvSpPr>
          <p:spPr>
            <a:xfrm>
              <a:off x="0" y="992806"/>
              <a:ext cx="1151467" cy="246221"/>
            </a:xfrm>
            <a:prstGeom prst="rect">
              <a:avLst/>
            </a:prstGeom>
            <a:noFill/>
          </p:spPr>
          <p:txBody>
            <a:bodyPr wrap="square" rtlCol="0">
              <a:spAutoFit/>
            </a:bodyPr>
            <a:lstStyle/>
            <a:p>
              <a:pPr algn="r"/>
              <a:r>
                <a:rPr kumimoji="1" lang="en-US" altLang="zh-CN" sz="1000" b="1" dirty="0">
                  <a:solidFill>
                    <a:srgbClr val="FFFFFF"/>
                  </a:solidFill>
                  <a:latin typeface="Arial"/>
                  <a:cs typeface="Arial"/>
                </a:rPr>
                <a:t>CONTENTS</a:t>
              </a:r>
              <a:endParaRPr kumimoji="1" lang="zh-CN" altLang="en-US" sz="1000" b="1" dirty="0">
                <a:solidFill>
                  <a:srgbClr val="FFFFFF"/>
                </a:solidFill>
                <a:latin typeface="Arial"/>
                <a:cs typeface="Arial"/>
              </a:endParaRPr>
            </a:p>
          </p:txBody>
        </p:sp>
      </p:grpSp>
      <p:grpSp>
        <p:nvGrpSpPr>
          <p:cNvPr id="8" name="组 55"/>
          <p:cNvGrpSpPr/>
          <p:nvPr/>
        </p:nvGrpSpPr>
        <p:grpSpPr>
          <a:xfrm>
            <a:off x="-124178" y="2377949"/>
            <a:ext cx="1427147" cy="455237"/>
            <a:chOff x="0" y="1377583"/>
            <a:chExt cx="1151467" cy="455236"/>
          </a:xfrm>
        </p:grpSpPr>
        <p:sp>
          <p:nvSpPr>
            <p:cNvPr id="11" name="矩形 10"/>
            <p:cNvSpPr/>
            <p:nvPr/>
          </p:nvSpPr>
          <p:spPr>
            <a:xfrm>
              <a:off x="0" y="1377583"/>
              <a:ext cx="1151467" cy="356474"/>
            </a:xfrm>
            <a:prstGeom prst="rect">
              <a:avLst/>
            </a:prstGeom>
            <a:solidFill>
              <a:schemeClr val="accent6">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12" name="文本框 11"/>
            <p:cNvSpPr txBox="1"/>
            <p:nvPr/>
          </p:nvSpPr>
          <p:spPr>
            <a:xfrm>
              <a:off x="0" y="1432710"/>
              <a:ext cx="1151467" cy="400109"/>
            </a:xfrm>
            <a:prstGeom prst="rect">
              <a:avLst/>
            </a:prstGeom>
            <a:noFill/>
          </p:spPr>
          <p:txBody>
            <a:bodyPr wrap="square" rtlCol="0">
              <a:spAutoFit/>
            </a:bodyPr>
            <a:lstStyle/>
            <a:p>
              <a:pPr algn="r"/>
              <a:r>
                <a:rPr kumimoji="1" lang="zh-CN" altLang="en-US" sz="1000" b="1" dirty="0">
                  <a:solidFill>
                    <a:schemeClr val="bg1"/>
                  </a:solidFill>
                  <a:latin typeface="Arial"/>
                  <a:cs typeface="Arial"/>
                </a:rPr>
                <a:t>项目架构和技术</a:t>
              </a:r>
              <a:endParaRPr kumimoji="1" lang="zh-CN" altLang="en-US" sz="1000" b="1" dirty="0">
                <a:solidFill>
                  <a:srgbClr val="FFFFFF"/>
                </a:solidFill>
                <a:latin typeface="Arial"/>
                <a:cs typeface="Arial"/>
              </a:endParaRPr>
            </a:p>
            <a:p>
              <a:pPr algn="r"/>
              <a:endParaRPr kumimoji="1" lang="zh-CN" altLang="en-US" sz="1000" b="1" dirty="0">
                <a:solidFill>
                  <a:srgbClr val="FFFFFF"/>
                </a:solidFill>
                <a:latin typeface="Arial"/>
                <a:cs typeface="Arial"/>
              </a:endParaRPr>
            </a:p>
          </p:txBody>
        </p:sp>
      </p:grpSp>
      <p:grpSp>
        <p:nvGrpSpPr>
          <p:cNvPr id="13" name="组 30"/>
          <p:cNvGrpSpPr/>
          <p:nvPr/>
        </p:nvGrpSpPr>
        <p:grpSpPr>
          <a:xfrm>
            <a:off x="-305747" y="1966348"/>
            <a:ext cx="1427147" cy="356474"/>
            <a:chOff x="0" y="1825991"/>
            <a:chExt cx="1151467" cy="356474"/>
          </a:xfrm>
        </p:grpSpPr>
        <p:sp>
          <p:nvSpPr>
            <p:cNvPr id="14" name="矩形 13"/>
            <p:cNvSpPr/>
            <p:nvPr/>
          </p:nvSpPr>
          <p:spPr>
            <a:xfrm>
              <a:off x="0" y="1825991"/>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16" name="文本框 15"/>
            <p:cNvSpPr txBox="1"/>
            <p:nvPr/>
          </p:nvSpPr>
          <p:spPr>
            <a:xfrm>
              <a:off x="0" y="1881118"/>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项目背景</a:t>
              </a:r>
              <a:endParaRPr kumimoji="1" lang="zh-CN" altLang="en-US" sz="1000" b="1" dirty="0">
                <a:solidFill>
                  <a:srgbClr val="FFFFFF"/>
                </a:solidFill>
                <a:latin typeface="Arial"/>
                <a:cs typeface="Arial"/>
              </a:endParaRPr>
            </a:p>
          </p:txBody>
        </p:sp>
      </p:grpSp>
      <p:grpSp>
        <p:nvGrpSpPr>
          <p:cNvPr id="17" name="组 31"/>
          <p:cNvGrpSpPr/>
          <p:nvPr/>
        </p:nvGrpSpPr>
        <p:grpSpPr>
          <a:xfrm>
            <a:off x="-305746" y="2818070"/>
            <a:ext cx="1427147" cy="356474"/>
            <a:chOff x="0" y="2279893"/>
            <a:chExt cx="1151467" cy="356474"/>
          </a:xfrm>
        </p:grpSpPr>
        <p:sp>
          <p:nvSpPr>
            <p:cNvPr id="18" name="矩形 17"/>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19" name="文本框 18"/>
            <p:cNvSpPr txBox="1"/>
            <p:nvPr/>
          </p:nvSpPr>
          <p:spPr>
            <a:xfrm>
              <a:off x="0" y="2335020"/>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成果展示</a:t>
              </a:r>
            </a:p>
          </p:txBody>
        </p:sp>
      </p:grpSp>
      <p:grpSp>
        <p:nvGrpSpPr>
          <p:cNvPr id="20" name="组 31"/>
          <p:cNvGrpSpPr/>
          <p:nvPr/>
        </p:nvGrpSpPr>
        <p:grpSpPr>
          <a:xfrm>
            <a:off x="-305746" y="3279398"/>
            <a:ext cx="1427147" cy="356474"/>
            <a:chOff x="0" y="2279893"/>
            <a:chExt cx="1151467" cy="356474"/>
          </a:xfrm>
        </p:grpSpPr>
        <p:sp>
          <p:nvSpPr>
            <p:cNvPr id="21" name="矩形 20"/>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22" name="文本框 21"/>
            <p:cNvSpPr txBox="1"/>
            <p:nvPr/>
          </p:nvSpPr>
          <p:spPr>
            <a:xfrm>
              <a:off x="0" y="2335020"/>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项目总结</a:t>
              </a:r>
              <a:endParaRPr kumimoji="1" lang="zh-CN" altLang="en-US" sz="1000" b="1" dirty="0">
                <a:solidFill>
                  <a:schemeClr val="bg1"/>
                </a:solidFill>
                <a:latin typeface="Arial"/>
                <a:cs typeface="Arial"/>
              </a:endParaRPr>
            </a:p>
          </p:txBody>
        </p:sp>
      </p:grpSp>
      <p:grpSp>
        <p:nvGrpSpPr>
          <p:cNvPr id="29" name="组 7"/>
          <p:cNvGrpSpPr/>
          <p:nvPr/>
        </p:nvGrpSpPr>
        <p:grpSpPr>
          <a:xfrm>
            <a:off x="76387" y="93269"/>
            <a:ext cx="1454244" cy="436516"/>
            <a:chOff x="1576591" y="136620"/>
            <a:chExt cx="1454244" cy="436516"/>
          </a:xfrm>
        </p:grpSpPr>
        <p:sp>
          <p:nvSpPr>
            <p:cNvPr id="30" name="文本框 29"/>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31" name="文本框 30"/>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a:t>
              </a:r>
              <a:r>
                <a:rPr kumimoji="1" lang="zh-CN" altLang="en-US" sz="1100" b="1" dirty="0">
                  <a:solidFill>
                    <a:srgbClr val="FFFFFF"/>
                  </a:solidFill>
                  <a:latin typeface="Arial"/>
                  <a:cs typeface="Arial"/>
                </a:rPr>
                <a:t>平台</a:t>
              </a:r>
            </a:p>
          </p:txBody>
        </p:sp>
      </p:grpSp>
    </p:spTree>
    <p:extLst>
      <p:ext uri="{BB962C8B-B14F-4D97-AF65-F5344CB8AC3E}">
        <p14:creationId xmlns:p14="http://schemas.microsoft.com/office/powerpoint/2010/main" val="61596093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2"/>
          <p:cNvSpPr/>
          <p:nvPr/>
        </p:nvSpPr>
        <p:spPr>
          <a:xfrm>
            <a:off x="2936748" y="144220"/>
            <a:ext cx="3221182" cy="596900"/>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4" name="文本框 3"/>
          <p:cNvSpPr txBox="1"/>
          <p:nvPr/>
        </p:nvSpPr>
        <p:spPr>
          <a:xfrm>
            <a:off x="3933684" y="197623"/>
            <a:ext cx="1227309" cy="492440"/>
          </a:xfrm>
          <a:prstGeom prst="rect">
            <a:avLst/>
          </a:prstGeom>
          <a:noFill/>
        </p:spPr>
        <p:txBody>
          <a:bodyPr wrap="square" lIns="91438" tIns="45719" rIns="91438" bIns="45719" rtlCol="0">
            <a:spAutoFit/>
          </a:bodyPr>
          <a:lstStyle/>
          <a:p>
            <a:pPr>
              <a:lnSpc>
                <a:spcPct val="130000"/>
              </a:lnSpc>
            </a:pPr>
            <a:r>
              <a:rPr lang="zh-CN" altLang="en-US" sz="2000" dirty="0" smtClean="0">
                <a:solidFill>
                  <a:schemeClr val="bg1"/>
                </a:solidFill>
                <a:latin typeface="微软雅黑" pitchFamily="34" charset="-122"/>
                <a:ea typeface="微软雅黑" pitchFamily="34" charset="-122"/>
              </a:rPr>
              <a:t>核心模块</a:t>
            </a:r>
            <a:endParaRPr lang="zh-CN" altLang="zh-CN" sz="2000" dirty="0">
              <a:solidFill>
                <a:schemeClr val="bg1"/>
              </a:solidFill>
              <a:latin typeface="微软雅黑" pitchFamily="34" charset="-122"/>
              <a:ea typeface="微软雅黑" pitchFamily="34" charset="-122"/>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2491" y="602484"/>
            <a:ext cx="4188998" cy="4541015"/>
          </a:xfrm>
          <a:prstGeom prst="rect">
            <a:avLst/>
          </a:prstGeom>
        </p:spPr>
      </p:pic>
      <p:grpSp>
        <p:nvGrpSpPr>
          <p:cNvPr id="7" name="组 52"/>
          <p:cNvGrpSpPr/>
          <p:nvPr/>
        </p:nvGrpSpPr>
        <p:grpSpPr>
          <a:xfrm>
            <a:off x="-305746" y="1471101"/>
            <a:ext cx="1427147" cy="356474"/>
            <a:chOff x="0" y="937679"/>
            <a:chExt cx="1151467" cy="356474"/>
          </a:xfrm>
          <a:solidFill>
            <a:srgbClr val="FCC124"/>
          </a:solidFill>
        </p:grpSpPr>
        <p:sp>
          <p:nvSpPr>
            <p:cNvPr id="8" name="矩形 7"/>
            <p:cNvSpPr/>
            <p:nvPr/>
          </p:nvSpPr>
          <p:spPr>
            <a:xfrm>
              <a:off x="0" y="937679"/>
              <a:ext cx="1151467" cy="356474"/>
            </a:xfrm>
            <a:prstGeom prst="rect">
              <a:avLst/>
            </a:prstGeom>
            <a:solidFill>
              <a:srgbClr val="FFFFFF">
                <a:alpha val="51000"/>
              </a:srgb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9" name="文本框 8"/>
            <p:cNvSpPr txBox="1"/>
            <p:nvPr/>
          </p:nvSpPr>
          <p:spPr>
            <a:xfrm>
              <a:off x="0" y="992806"/>
              <a:ext cx="1151467" cy="246221"/>
            </a:xfrm>
            <a:prstGeom prst="rect">
              <a:avLst/>
            </a:prstGeom>
            <a:noFill/>
          </p:spPr>
          <p:txBody>
            <a:bodyPr wrap="square" rtlCol="0">
              <a:spAutoFit/>
            </a:bodyPr>
            <a:lstStyle/>
            <a:p>
              <a:pPr algn="r"/>
              <a:r>
                <a:rPr kumimoji="1" lang="en-US" altLang="zh-CN" sz="1000" b="1" dirty="0">
                  <a:solidFill>
                    <a:srgbClr val="FFFFFF"/>
                  </a:solidFill>
                  <a:latin typeface="Arial"/>
                  <a:cs typeface="Arial"/>
                </a:rPr>
                <a:t>CONTENTS</a:t>
              </a:r>
              <a:endParaRPr kumimoji="1" lang="zh-CN" altLang="en-US" sz="1000" b="1" dirty="0">
                <a:solidFill>
                  <a:srgbClr val="FFFFFF"/>
                </a:solidFill>
                <a:latin typeface="Arial"/>
                <a:cs typeface="Arial"/>
              </a:endParaRPr>
            </a:p>
          </p:txBody>
        </p:sp>
      </p:grpSp>
      <p:grpSp>
        <p:nvGrpSpPr>
          <p:cNvPr id="10" name="组 55"/>
          <p:cNvGrpSpPr/>
          <p:nvPr/>
        </p:nvGrpSpPr>
        <p:grpSpPr>
          <a:xfrm>
            <a:off x="-124178" y="2377949"/>
            <a:ext cx="1427147" cy="455237"/>
            <a:chOff x="0" y="1377583"/>
            <a:chExt cx="1151467" cy="455236"/>
          </a:xfrm>
        </p:grpSpPr>
        <p:sp>
          <p:nvSpPr>
            <p:cNvPr id="11" name="矩形 10"/>
            <p:cNvSpPr/>
            <p:nvPr/>
          </p:nvSpPr>
          <p:spPr>
            <a:xfrm>
              <a:off x="0" y="1377583"/>
              <a:ext cx="1151467" cy="356474"/>
            </a:xfrm>
            <a:prstGeom prst="rect">
              <a:avLst/>
            </a:prstGeom>
            <a:solidFill>
              <a:schemeClr val="accent6">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12" name="文本框 11"/>
            <p:cNvSpPr txBox="1"/>
            <p:nvPr/>
          </p:nvSpPr>
          <p:spPr>
            <a:xfrm>
              <a:off x="0" y="1432710"/>
              <a:ext cx="1151467" cy="400109"/>
            </a:xfrm>
            <a:prstGeom prst="rect">
              <a:avLst/>
            </a:prstGeom>
            <a:noFill/>
          </p:spPr>
          <p:txBody>
            <a:bodyPr wrap="square" rtlCol="0">
              <a:spAutoFit/>
            </a:bodyPr>
            <a:lstStyle/>
            <a:p>
              <a:pPr algn="r"/>
              <a:r>
                <a:rPr kumimoji="1" lang="zh-CN" altLang="en-US" sz="1000" b="1" dirty="0">
                  <a:solidFill>
                    <a:schemeClr val="bg1"/>
                  </a:solidFill>
                  <a:latin typeface="Arial"/>
                  <a:cs typeface="Arial"/>
                </a:rPr>
                <a:t>项目架构和技术</a:t>
              </a:r>
              <a:endParaRPr kumimoji="1" lang="zh-CN" altLang="en-US" sz="1000" b="1" dirty="0">
                <a:solidFill>
                  <a:srgbClr val="FFFFFF"/>
                </a:solidFill>
                <a:latin typeface="Arial"/>
                <a:cs typeface="Arial"/>
              </a:endParaRPr>
            </a:p>
            <a:p>
              <a:pPr algn="r"/>
              <a:endParaRPr kumimoji="1" lang="zh-CN" altLang="en-US" sz="1000" b="1" dirty="0">
                <a:solidFill>
                  <a:srgbClr val="FFFFFF"/>
                </a:solidFill>
                <a:latin typeface="Arial"/>
                <a:cs typeface="Arial"/>
              </a:endParaRPr>
            </a:p>
          </p:txBody>
        </p:sp>
      </p:grpSp>
      <p:grpSp>
        <p:nvGrpSpPr>
          <p:cNvPr id="13" name="组 30"/>
          <p:cNvGrpSpPr/>
          <p:nvPr/>
        </p:nvGrpSpPr>
        <p:grpSpPr>
          <a:xfrm>
            <a:off x="-305747" y="1966348"/>
            <a:ext cx="1427147" cy="356474"/>
            <a:chOff x="0" y="1825991"/>
            <a:chExt cx="1151467" cy="356474"/>
          </a:xfrm>
        </p:grpSpPr>
        <p:sp>
          <p:nvSpPr>
            <p:cNvPr id="14" name="矩形 13"/>
            <p:cNvSpPr/>
            <p:nvPr/>
          </p:nvSpPr>
          <p:spPr>
            <a:xfrm>
              <a:off x="0" y="1825991"/>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15" name="文本框 14"/>
            <p:cNvSpPr txBox="1"/>
            <p:nvPr/>
          </p:nvSpPr>
          <p:spPr>
            <a:xfrm>
              <a:off x="0" y="1881118"/>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项目背景</a:t>
              </a:r>
              <a:endParaRPr kumimoji="1" lang="zh-CN" altLang="en-US" sz="1000" b="1" dirty="0">
                <a:solidFill>
                  <a:srgbClr val="FFFFFF"/>
                </a:solidFill>
                <a:latin typeface="Arial"/>
                <a:cs typeface="Arial"/>
              </a:endParaRPr>
            </a:p>
          </p:txBody>
        </p:sp>
      </p:grpSp>
      <p:grpSp>
        <p:nvGrpSpPr>
          <p:cNvPr id="16" name="组 31"/>
          <p:cNvGrpSpPr/>
          <p:nvPr/>
        </p:nvGrpSpPr>
        <p:grpSpPr>
          <a:xfrm>
            <a:off x="-305746" y="2818070"/>
            <a:ext cx="1427147" cy="356474"/>
            <a:chOff x="0" y="2279893"/>
            <a:chExt cx="1151467" cy="356474"/>
          </a:xfrm>
        </p:grpSpPr>
        <p:sp>
          <p:nvSpPr>
            <p:cNvPr id="17" name="矩形 16"/>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18" name="文本框 17"/>
            <p:cNvSpPr txBox="1"/>
            <p:nvPr/>
          </p:nvSpPr>
          <p:spPr>
            <a:xfrm>
              <a:off x="0" y="2335020"/>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成果展示</a:t>
              </a:r>
            </a:p>
          </p:txBody>
        </p:sp>
      </p:grpSp>
      <p:grpSp>
        <p:nvGrpSpPr>
          <p:cNvPr id="19" name="组 31"/>
          <p:cNvGrpSpPr/>
          <p:nvPr/>
        </p:nvGrpSpPr>
        <p:grpSpPr>
          <a:xfrm>
            <a:off x="-305746" y="3279398"/>
            <a:ext cx="1427147" cy="356474"/>
            <a:chOff x="0" y="2279893"/>
            <a:chExt cx="1151467" cy="356474"/>
          </a:xfrm>
        </p:grpSpPr>
        <p:sp>
          <p:nvSpPr>
            <p:cNvPr id="20" name="矩形 19"/>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21" name="文本框 20"/>
            <p:cNvSpPr txBox="1"/>
            <p:nvPr/>
          </p:nvSpPr>
          <p:spPr>
            <a:xfrm>
              <a:off x="0" y="2335020"/>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项目总结</a:t>
              </a:r>
              <a:endParaRPr kumimoji="1" lang="zh-CN" altLang="en-US" sz="1000" b="1" dirty="0">
                <a:solidFill>
                  <a:schemeClr val="bg1"/>
                </a:solidFill>
                <a:latin typeface="Arial"/>
                <a:cs typeface="Arial"/>
              </a:endParaRPr>
            </a:p>
          </p:txBody>
        </p:sp>
      </p:grpSp>
      <p:grpSp>
        <p:nvGrpSpPr>
          <p:cNvPr id="28" name="组 7"/>
          <p:cNvGrpSpPr/>
          <p:nvPr/>
        </p:nvGrpSpPr>
        <p:grpSpPr>
          <a:xfrm>
            <a:off x="76387" y="93269"/>
            <a:ext cx="1454244" cy="436516"/>
            <a:chOff x="1576591" y="136620"/>
            <a:chExt cx="1454244" cy="436516"/>
          </a:xfrm>
        </p:grpSpPr>
        <p:sp>
          <p:nvSpPr>
            <p:cNvPr id="29" name="文本框 28"/>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30" name="文本框 29"/>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a:t>
              </a:r>
              <a:r>
                <a:rPr kumimoji="1" lang="zh-CN" altLang="en-US" sz="1100" b="1" dirty="0">
                  <a:solidFill>
                    <a:srgbClr val="FFFFFF"/>
                  </a:solidFill>
                  <a:latin typeface="Arial"/>
                  <a:cs typeface="Arial"/>
                </a:rPr>
                <a:t>平台</a:t>
              </a:r>
            </a:p>
          </p:txBody>
        </p:sp>
      </p:grpSp>
    </p:spTree>
    <p:extLst>
      <p:ext uri="{BB962C8B-B14F-4D97-AF65-F5344CB8AC3E}">
        <p14:creationId xmlns:p14="http://schemas.microsoft.com/office/powerpoint/2010/main" val="251390562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2936748" y="144220"/>
            <a:ext cx="3221182" cy="596900"/>
          </a:xfrm>
          <a:prstGeom prst="roundRect">
            <a:avLst/>
          </a:prstGeom>
          <a:solidFill>
            <a:schemeClr val="accent6">
              <a:lumMod val="75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4" name="文本框 3"/>
          <p:cNvSpPr txBox="1"/>
          <p:nvPr/>
        </p:nvSpPr>
        <p:spPr>
          <a:xfrm>
            <a:off x="3799572" y="196450"/>
            <a:ext cx="1796556" cy="492440"/>
          </a:xfrm>
          <a:prstGeom prst="rect">
            <a:avLst/>
          </a:prstGeom>
          <a:noFill/>
        </p:spPr>
        <p:txBody>
          <a:bodyPr wrap="square" lIns="91438" tIns="45719" rIns="91438" bIns="45719" rtlCol="0">
            <a:spAutoFit/>
          </a:bodyPr>
          <a:lstStyle/>
          <a:p>
            <a:pPr>
              <a:lnSpc>
                <a:spcPct val="130000"/>
              </a:lnSpc>
            </a:pPr>
            <a:r>
              <a:rPr lang="en-US" altLang="zh-CN" sz="2000" dirty="0" err="1" smtClean="0">
                <a:solidFill>
                  <a:schemeClr val="bg1"/>
                </a:solidFill>
                <a:latin typeface="微软雅黑" pitchFamily="34" charset="-122"/>
                <a:ea typeface="微软雅黑" pitchFamily="34" charset="-122"/>
              </a:rPr>
              <a:t>Thinkphp</a:t>
            </a:r>
            <a:endParaRPr lang="zh-CN" altLang="zh-CN" sz="2000" dirty="0">
              <a:solidFill>
                <a:schemeClr val="bg1"/>
              </a:solidFill>
              <a:latin typeface="微软雅黑" pitchFamily="34" charset="-122"/>
              <a:ea typeface="微软雅黑" pitchFamily="34" charset="-122"/>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5117" y="793350"/>
            <a:ext cx="6044444" cy="3822222"/>
          </a:xfrm>
          <a:prstGeom prst="rect">
            <a:avLst/>
          </a:prstGeom>
        </p:spPr>
      </p:pic>
      <p:grpSp>
        <p:nvGrpSpPr>
          <p:cNvPr id="5" name="组 52"/>
          <p:cNvGrpSpPr/>
          <p:nvPr/>
        </p:nvGrpSpPr>
        <p:grpSpPr>
          <a:xfrm>
            <a:off x="-305746" y="1471101"/>
            <a:ext cx="1427147" cy="356474"/>
            <a:chOff x="0" y="937679"/>
            <a:chExt cx="1151467" cy="356474"/>
          </a:xfrm>
          <a:solidFill>
            <a:srgbClr val="FCC124"/>
          </a:solidFill>
        </p:grpSpPr>
        <p:sp>
          <p:nvSpPr>
            <p:cNvPr id="7" name="矩形 6"/>
            <p:cNvSpPr/>
            <p:nvPr/>
          </p:nvSpPr>
          <p:spPr>
            <a:xfrm>
              <a:off x="0" y="937679"/>
              <a:ext cx="1151467" cy="356474"/>
            </a:xfrm>
            <a:prstGeom prst="rect">
              <a:avLst/>
            </a:prstGeom>
            <a:solidFill>
              <a:srgbClr val="FFFFFF">
                <a:alpha val="51000"/>
              </a:srgb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8" name="文本框 7"/>
            <p:cNvSpPr txBox="1"/>
            <p:nvPr/>
          </p:nvSpPr>
          <p:spPr>
            <a:xfrm>
              <a:off x="0" y="992806"/>
              <a:ext cx="1151467" cy="246221"/>
            </a:xfrm>
            <a:prstGeom prst="rect">
              <a:avLst/>
            </a:prstGeom>
            <a:noFill/>
          </p:spPr>
          <p:txBody>
            <a:bodyPr wrap="square" rtlCol="0">
              <a:spAutoFit/>
            </a:bodyPr>
            <a:lstStyle/>
            <a:p>
              <a:pPr algn="r"/>
              <a:r>
                <a:rPr kumimoji="1" lang="en-US" altLang="zh-CN" sz="1000" b="1" dirty="0">
                  <a:solidFill>
                    <a:srgbClr val="FFFFFF"/>
                  </a:solidFill>
                  <a:latin typeface="Arial"/>
                  <a:cs typeface="Arial"/>
                </a:rPr>
                <a:t>CONTENTS</a:t>
              </a:r>
              <a:endParaRPr kumimoji="1" lang="zh-CN" altLang="en-US" sz="1000" b="1" dirty="0">
                <a:solidFill>
                  <a:srgbClr val="FFFFFF"/>
                </a:solidFill>
                <a:latin typeface="Arial"/>
                <a:cs typeface="Arial"/>
              </a:endParaRPr>
            </a:p>
          </p:txBody>
        </p:sp>
      </p:grpSp>
      <p:grpSp>
        <p:nvGrpSpPr>
          <p:cNvPr id="9" name="组 55"/>
          <p:cNvGrpSpPr/>
          <p:nvPr/>
        </p:nvGrpSpPr>
        <p:grpSpPr>
          <a:xfrm>
            <a:off x="-124178" y="2377949"/>
            <a:ext cx="1427147" cy="455237"/>
            <a:chOff x="0" y="1377583"/>
            <a:chExt cx="1151467" cy="455236"/>
          </a:xfrm>
        </p:grpSpPr>
        <p:sp>
          <p:nvSpPr>
            <p:cNvPr id="10" name="矩形 9"/>
            <p:cNvSpPr/>
            <p:nvPr/>
          </p:nvSpPr>
          <p:spPr>
            <a:xfrm>
              <a:off x="0" y="1377583"/>
              <a:ext cx="1151467" cy="356474"/>
            </a:xfrm>
            <a:prstGeom prst="rect">
              <a:avLst/>
            </a:prstGeom>
            <a:solidFill>
              <a:schemeClr val="accent6">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11" name="文本框 10"/>
            <p:cNvSpPr txBox="1"/>
            <p:nvPr/>
          </p:nvSpPr>
          <p:spPr>
            <a:xfrm>
              <a:off x="0" y="1432710"/>
              <a:ext cx="1151467" cy="400109"/>
            </a:xfrm>
            <a:prstGeom prst="rect">
              <a:avLst/>
            </a:prstGeom>
            <a:noFill/>
          </p:spPr>
          <p:txBody>
            <a:bodyPr wrap="square" rtlCol="0">
              <a:spAutoFit/>
            </a:bodyPr>
            <a:lstStyle/>
            <a:p>
              <a:pPr algn="r"/>
              <a:r>
                <a:rPr kumimoji="1" lang="zh-CN" altLang="en-US" sz="1000" b="1" dirty="0">
                  <a:solidFill>
                    <a:schemeClr val="bg1"/>
                  </a:solidFill>
                  <a:latin typeface="Arial"/>
                  <a:cs typeface="Arial"/>
                </a:rPr>
                <a:t>项目架构和技术</a:t>
              </a:r>
              <a:endParaRPr kumimoji="1" lang="zh-CN" altLang="en-US" sz="1000" b="1" dirty="0">
                <a:solidFill>
                  <a:srgbClr val="FFFFFF"/>
                </a:solidFill>
                <a:latin typeface="Arial"/>
                <a:cs typeface="Arial"/>
              </a:endParaRPr>
            </a:p>
            <a:p>
              <a:pPr algn="r"/>
              <a:endParaRPr kumimoji="1" lang="zh-CN" altLang="en-US" sz="1000" b="1" dirty="0">
                <a:solidFill>
                  <a:srgbClr val="FFFFFF"/>
                </a:solidFill>
                <a:latin typeface="Arial"/>
                <a:cs typeface="Arial"/>
              </a:endParaRPr>
            </a:p>
          </p:txBody>
        </p:sp>
      </p:grpSp>
      <p:grpSp>
        <p:nvGrpSpPr>
          <p:cNvPr id="12" name="组 30"/>
          <p:cNvGrpSpPr/>
          <p:nvPr/>
        </p:nvGrpSpPr>
        <p:grpSpPr>
          <a:xfrm>
            <a:off x="-305747" y="1966348"/>
            <a:ext cx="1427147" cy="356474"/>
            <a:chOff x="0" y="1825991"/>
            <a:chExt cx="1151467" cy="356474"/>
          </a:xfrm>
        </p:grpSpPr>
        <p:sp>
          <p:nvSpPr>
            <p:cNvPr id="13" name="矩形 12"/>
            <p:cNvSpPr/>
            <p:nvPr/>
          </p:nvSpPr>
          <p:spPr>
            <a:xfrm>
              <a:off x="0" y="1825991"/>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14" name="文本框 13"/>
            <p:cNvSpPr txBox="1"/>
            <p:nvPr/>
          </p:nvSpPr>
          <p:spPr>
            <a:xfrm>
              <a:off x="0" y="1881118"/>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项目背景</a:t>
              </a:r>
              <a:endParaRPr kumimoji="1" lang="zh-CN" altLang="en-US" sz="1000" b="1" dirty="0">
                <a:solidFill>
                  <a:srgbClr val="FFFFFF"/>
                </a:solidFill>
                <a:latin typeface="Arial"/>
                <a:cs typeface="Arial"/>
              </a:endParaRPr>
            </a:p>
          </p:txBody>
        </p:sp>
      </p:grpSp>
      <p:grpSp>
        <p:nvGrpSpPr>
          <p:cNvPr id="15" name="组 31"/>
          <p:cNvGrpSpPr/>
          <p:nvPr/>
        </p:nvGrpSpPr>
        <p:grpSpPr>
          <a:xfrm>
            <a:off x="-305746" y="2818070"/>
            <a:ext cx="1427147" cy="356474"/>
            <a:chOff x="0" y="2279893"/>
            <a:chExt cx="1151467" cy="356474"/>
          </a:xfrm>
        </p:grpSpPr>
        <p:sp>
          <p:nvSpPr>
            <p:cNvPr id="16" name="矩形 15"/>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17" name="文本框 16"/>
            <p:cNvSpPr txBox="1"/>
            <p:nvPr/>
          </p:nvSpPr>
          <p:spPr>
            <a:xfrm>
              <a:off x="0" y="2335020"/>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成果展示</a:t>
              </a:r>
            </a:p>
          </p:txBody>
        </p:sp>
      </p:grpSp>
      <p:grpSp>
        <p:nvGrpSpPr>
          <p:cNvPr id="18" name="组 31"/>
          <p:cNvGrpSpPr/>
          <p:nvPr/>
        </p:nvGrpSpPr>
        <p:grpSpPr>
          <a:xfrm>
            <a:off x="-305746" y="3279398"/>
            <a:ext cx="1427147" cy="356474"/>
            <a:chOff x="0" y="2279893"/>
            <a:chExt cx="1151467" cy="356474"/>
          </a:xfrm>
        </p:grpSpPr>
        <p:sp>
          <p:nvSpPr>
            <p:cNvPr id="19" name="矩形 18"/>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20" name="文本框 19"/>
            <p:cNvSpPr txBox="1"/>
            <p:nvPr/>
          </p:nvSpPr>
          <p:spPr>
            <a:xfrm>
              <a:off x="0" y="2335020"/>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项目总结</a:t>
              </a:r>
              <a:endParaRPr kumimoji="1" lang="zh-CN" altLang="en-US" sz="1000" b="1" dirty="0">
                <a:solidFill>
                  <a:schemeClr val="bg1"/>
                </a:solidFill>
                <a:latin typeface="Arial"/>
                <a:cs typeface="Arial"/>
              </a:endParaRPr>
            </a:p>
          </p:txBody>
        </p:sp>
      </p:grpSp>
      <p:grpSp>
        <p:nvGrpSpPr>
          <p:cNvPr id="24" name="组 7"/>
          <p:cNvGrpSpPr/>
          <p:nvPr/>
        </p:nvGrpSpPr>
        <p:grpSpPr>
          <a:xfrm>
            <a:off x="76387" y="93269"/>
            <a:ext cx="1454244" cy="436516"/>
            <a:chOff x="1576591" y="136620"/>
            <a:chExt cx="1454244" cy="436516"/>
          </a:xfrm>
        </p:grpSpPr>
        <p:sp>
          <p:nvSpPr>
            <p:cNvPr id="25" name="文本框 24"/>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26" name="文本框 25"/>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a:t>
              </a:r>
              <a:r>
                <a:rPr kumimoji="1" lang="zh-CN" altLang="en-US" sz="1100" b="1" dirty="0">
                  <a:solidFill>
                    <a:srgbClr val="FFFFFF"/>
                  </a:solidFill>
                  <a:latin typeface="Arial"/>
                  <a:cs typeface="Arial"/>
                </a:rPr>
                <a:t>平台</a:t>
              </a:r>
            </a:p>
          </p:txBody>
        </p:sp>
      </p:grpSp>
    </p:spTree>
    <p:extLst>
      <p:ext uri="{BB962C8B-B14F-4D97-AF65-F5344CB8AC3E}">
        <p14:creationId xmlns:p14="http://schemas.microsoft.com/office/powerpoint/2010/main" val="263747090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9" name="文本框 38"/>
              <p:cNvSpPr txBox="1"/>
              <p:nvPr/>
            </p:nvSpPr>
            <p:spPr>
              <a:xfrm>
                <a:off x="4033253" y="670185"/>
                <a:ext cx="4695208" cy="921917"/>
              </a:xfrm>
              <a:prstGeom prst="rect">
                <a:avLst/>
              </a:prstGeom>
              <a:noFill/>
            </p:spPr>
            <p:txBody>
              <a:bodyPr wrap="square" lIns="91438" tIns="45719" rIns="91438" bIns="45719" rtlCol="0">
                <a:spAutoFit/>
              </a:bodyPr>
              <a:lstStyle/>
              <a:p>
                <a:pPr>
                  <a:lnSpc>
                    <a:spcPct val="130000"/>
                  </a:lnSpc>
                </a:pPr>
                <a:r>
                  <a:rPr lang="zh-CN" altLang="en-US" sz="2400" dirty="0" smtClean="0">
                    <a:solidFill>
                      <a:schemeClr val="bg1"/>
                    </a:solidFill>
                    <a:latin typeface="微软雅黑" pitchFamily="34" charset="-122"/>
                    <a:ea typeface="微软雅黑" pitchFamily="34" charset="-122"/>
                  </a:rPr>
                  <a:t>学校  </a:t>
                </a:r>
                <a14:m>
                  <m:oMath xmlns:m="http://schemas.openxmlformats.org/officeDocument/2006/math">
                    <m:f>
                      <m:fPr>
                        <m:ctrlPr>
                          <a:rPr lang="en-US" altLang="zh-CN" sz="2400" i="1" smtClean="0">
                            <a:solidFill>
                              <a:schemeClr val="bg1"/>
                            </a:solidFill>
                            <a:latin typeface="Cambria Math" panose="02040503050406030204" pitchFamily="18" charset="0"/>
                            <a:ea typeface="微软雅黑" pitchFamily="34" charset="-122"/>
                          </a:rPr>
                        </m:ctrlPr>
                      </m:fPr>
                      <m:num>
                        <m:r>
                          <a:rPr lang="en-US" altLang="zh-CN" sz="2400" b="0" i="1" smtClean="0">
                            <a:solidFill>
                              <a:schemeClr val="bg1"/>
                            </a:solidFill>
                            <a:latin typeface="Cambria Math" panose="02040503050406030204" pitchFamily="18" charset="0"/>
                            <a:ea typeface="微软雅黑" pitchFamily="34" charset="-122"/>
                          </a:rPr>
                          <m:t>             </m:t>
                        </m:r>
                        <m:r>
                          <a:rPr lang="zh-CN" altLang="en-US" sz="2400" i="1">
                            <a:solidFill>
                              <a:schemeClr val="bg1"/>
                            </a:solidFill>
                            <a:latin typeface="Cambria Math" panose="02040503050406030204" pitchFamily="18" charset="0"/>
                            <a:ea typeface="微软雅黑" pitchFamily="34" charset="-122"/>
                          </a:rPr>
                          <m:t>路途</m:t>
                        </m:r>
                        <m:r>
                          <a:rPr lang="zh-CN" altLang="en-US" sz="2400" i="1" smtClean="0">
                            <a:solidFill>
                              <a:schemeClr val="bg1"/>
                            </a:solidFill>
                            <a:latin typeface="Cambria Math" panose="02040503050406030204" pitchFamily="18" charset="0"/>
                            <a:ea typeface="微软雅黑" pitchFamily="34" charset="-122"/>
                          </a:rPr>
                          <m:t>遥远</m:t>
                        </m:r>
                        <m:r>
                          <a:rPr lang="en-US" altLang="zh-CN" sz="2400" b="0" i="1" smtClean="0">
                            <a:solidFill>
                              <a:schemeClr val="bg1"/>
                            </a:solidFill>
                            <a:latin typeface="Cambria Math" panose="02040503050406030204" pitchFamily="18" charset="0"/>
                            <a:ea typeface="微软雅黑" pitchFamily="34" charset="-122"/>
                          </a:rPr>
                          <m:t>        </m:t>
                        </m:r>
                      </m:num>
                      <m:den>
                        <m:r>
                          <a:rPr lang="en-US" altLang="zh-CN" sz="2400" b="0" i="1" smtClean="0">
                            <a:solidFill>
                              <a:schemeClr val="bg1"/>
                            </a:solidFill>
                            <a:latin typeface="Cambria Math" panose="02040503050406030204" pitchFamily="18" charset="0"/>
                            <a:ea typeface="微软雅黑" pitchFamily="34" charset="-122"/>
                          </a:rPr>
                          <m:t> </m:t>
                        </m:r>
                      </m:den>
                    </m:f>
                  </m:oMath>
                </a14:m>
                <a:r>
                  <a:rPr lang="zh-CN" altLang="en-US" sz="2400" dirty="0" smtClean="0">
                    <a:solidFill>
                      <a:schemeClr val="bg1"/>
                    </a:solidFill>
                    <a:latin typeface="微软雅黑" pitchFamily="34" charset="-122"/>
                    <a:ea typeface="微软雅黑" pitchFamily="34" charset="-122"/>
                  </a:rPr>
                  <a:t>  家教位置</a:t>
                </a:r>
                <a:endParaRPr lang="zh-CN" altLang="zh-CN" sz="2400" dirty="0">
                  <a:solidFill>
                    <a:schemeClr val="bg1"/>
                  </a:solidFill>
                  <a:latin typeface="微软雅黑" pitchFamily="34" charset="-122"/>
                  <a:ea typeface="微软雅黑" pitchFamily="34" charset="-122"/>
                </a:endParaRPr>
              </a:p>
            </p:txBody>
          </p:sp>
        </mc:Choice>
        <mc:Fallback xmlns="">
          <p:sp>
            <p:nvSpPr>
              <p:cNvPr id="39" name="文本框 38"/>
              <p:cNvSpPr txBox="1">
                <a:spLocks noRot="1" noChangeAspect="1" noMove="1" noResize="1" noEditPoints="1" noAdjustHandles="1" noChangeArrowheads="1" noChangeShapeType="1" noTextEdit="1"/>
              </p:cNvSpPr>
              <p:nvPr/>
            </p:nvSpPr>
            <p:spPr>
              <a:xfrm>
                <a:off x="4033253" y="670185"/>
                <a:ext cx="4695208" cy="921917"/>
              </a:xfrm>
              <a:prstGeom prst="rect">
                <a:avLst/>
              </a:prstGeom>
              <a:blipFill rotWithShape="0">
                <a:blip r:embed="rId3"/>
                <a:stretch>
                  <a:fillRect l="-2078" r="-519"/>
                </a:stretch>
              </a:blipFill>
            </p:spPr>
            <p:txBody>
              <a:bodyPr/>
              <a:lstStyle/>
              <a:p>
                <a:r>
                  <a:rPr lang="zh-CN" altLang="en-US">
                    <a:noFill/>
                  </a:rPr>
                  <a:t> </a:t>
                </a:r>
              </a:p>
            </p:txBody>
          </p:sp>
        </mc:Fallback>
      </mc:AlternateContent>
      <p:cxnSp>
        <p:nvCxnSpPr>
          <p:cNvPr id="9" name="直线连接符 8"/>
          <p:cNvCxnSpPr/>
          <p:nvPr/>
        </p:nvCxnSpPr>
        <p:spPr>
          <a:xfrm>
            <a:off x="3742241" y="753883"/>
            <a:ext cx="0" cy="963974"/>
          </a:xfrm>
          <a:prstGeom prst="line">
            <a:avLst/>
          </a:prstGeom>
          <a:ln>
            <a:solidFill>
              <a:srgbClr val="FFFFFF"/>
            </a:solidFill>
          </a:ln>
        </p:spPr>
        <p:style>
          <a:lnRef idx="2">
            <a:schemeClr val="accent1"/>
          </a:lnRef>
          <a:fillRef idx="0">
            <a:schemeClr val="accent1"/>
          </a:fillRef>
          <a:effectRef idx="1">
            <a:schemeClr val="accent1"/>
          </a:effectRef>
          <a:fontRef idx="minor">
            <a:schemeClr val="tx1"/>
          </a:fontRef>
        </p:style>
      </p:cxnSp>
      <p:sp>
        <p:nvSpPr>
          <p:cNvPr id="59" name="文本框 58"/>
          <p:cNvSpPr txBox="1"/>
          <p:nvPr/>
        </p:nvSpPr>
        <p:spPr>
          <a:xfrm>
            <a:off x="5931034" y="2254573"/>
            <a:ext cx="3346315" cy="572462"/>
          </a:xfrm>
          <a:prstGeom prst="rect">
            <a:avLst/>
          </a:prstGeom>
          <a:noFill/>
        </p:spPr>
        <p:txBody>
          <a:bodyPr wrap="square" lIns="91438" tIns="45719" rIns="91438" bIns="45719" rtlCol="0">
            <a:spAutoFit/>
          </a:bodyPr>
          <a:lstStyle/>
          <a:p>
            <a:pPr>
              <a:lnSpc>
                <a:spcPct val="130000"/>
              </a:lnSpc>
            </a:pPr>
            <a:r>
              <a:rPr lang="zh-CN" altLang="en-US" sz="2400" dirty="0">
                <a:solidFill>
                  <a:schemeClr val="bg1"/>
                </a:solidFill>
                <a:latin typeface="微软雅黑" pitchFamily="34" charset="-122"/>
                <a:ea typeface="微软雅黑" pitchFamily="34" charset="-122"/>
              </a:rPr>
              <a:t>时间宝贵</a:t>
            </a:r>
            <a:r>
              <a:rPr lang="en-US" altLang="zh-CN" sz="2400" dirty="0">
                <a:solidFill>
                  <a:schemeClr val="bg1"/>
                </a:solidFill>
                <a:latin typeface="微软雅黑" pitchFamily="34" charset="-122"/>
                <a:ea typeface="微软雅黑" pitchFamily="34" charset="-122"/>
              </a:rPr>
              <a:t>&amp;</a:t>
            </a:r>
            <a:r>
              <a:rPr lang="zh-CN" altLang="en-US" sz="2400" dirty="0">
                <a:solidFill>
                  <a:schemeClr val="bg1"/>
                </a:solidFill>
                <a:latin typeface="微软雅黑" pitchFamily="34" charset="-122"/>
                <a:ea typeface="微软雅黑" pitchFamily="34" charset="-122"/>
              </a:rPr>
              <a:t>更多的选择</a:t>
            </a:r>
            <a:endParaRPr lang="zh-CN" altLang="zh-CN" sz="2400" dirty="0">
              <a:solidFill>
                <a:schemeClr val="bg1"/>
              </a:solidFill>
              <a:latin typeface="微软雅黑" pitchFamily="34" charset="-122"/>
              <a:ea typeface="微软雅黑" pitchFamily="34" charset="-122"/>
            </a:endParaRPr>
          </a:p>
        </p:txBody>
      </p:sp>
      <p:cxnSp>
        <p:nvCxnSpPr>
          <p:cNvPr id="63" name="直线连接符 62"/>
          <p:cNvCxnSpPr/>
          <p:nvPr/>
        </p:nvCxnSpPr>
        <p:spPr>
          <a:xfrm>
            <a:off x="4033253" y="3249062"/>
            <a:ext cx="0" cy="963974"/>
          </a:xfrm>
          <a:prstGeom prst="line">
            <a:avLst/>
          </a:prstGeom>
          <a:ln>
            <a:solidFill>
              <a:srgbClr val="FFFFFF"/>
            </a:solidFill>
          </a:ln>
        </p:spPr>
        <p:style>
          <a:lnRef idx="2">
            <a:schemeClr val="accent1"/>
          </a:lnRef>
          <a:fillRef idx="0">
            <a:schemeClr val="accent1"/>
          </a:fillRef>
          <a:effectRef idx="1">
            <a:schemeClr val="accent1"/>
          </a:effectRef>
          <a:fontRef idx="minor">
            <a:schemeClr val="tx1"/>
          </a:fontRef>
        </p:style>
      </p:cxnSp>
      <p:sp>
        <p:nvSpPr>
          <p:cNvPr id="61" name="文本框 60"/>
          <p:cNvSpPr txBox="1"/>
          <p:nvPr/>
        </p:nvSpPr>
        <p:spPr>
          <a:xfrm flipH="1">
            <a:off x="1686498" y="3287338"/>
            <a:ext cx="1330194" cy="861772"/>
          </a:xfrm>
          <a:prstGeom prst="rect">
            <a:avLst/>
          </a:prstGeom>
          <a:noFill/>
          <a:effectLst>
            <a:outerShdw blurRad="50800" dist="38100" dir="2700000" algn="tl" rotWithShape="0">
              <a:prstClr val="black">
                <a:alpha val="40000"/>
              </a:prstClr>
            </a:outerShdw>
          </a:effectLst>
        </p:spPr>
        <p:txBody>
          <a:bodyPr wrap="square" lIns="91438" tIns="45719" rIns="91438" bIns="45719" rtlCol="0">
            <a:spAutoFit/>
          </a:bodyPr>
          <a:lstStyle/>
          <a:p>
            <a:pPr algn="r">
              <a:lnSpc>
                <a:spcPts val="6000"/>
              </a:lnSpc>
            </a:pPr>
            <a:r>
              <a:rPr kumimoji="1" lang="zh-CN" altLang="en-US" sz="4000" b="1" dirty="0" smtClean="0">
                <a:solidFill>
                  <a:schemeClr val="bg1"/>
                </a:solidFill>
              </a:rPr>
              <a:t>解决</a:t>
            </a:r>
            <a:endParaRPr kumimoji="1" lang="zh-CN" altLang="en-US" sz="4000" b="1" dirty="0">
              <a:solidFill>
                <a:schemeClr val="bg1"/>
              </a:solidFill>
            </a:endParaRPr>
          </a:p>
        </p:txBody>
      </p:sp>
      <p:sp>
        <p:nvSpPr>
          <p:cNvPr id="62" name="椭圆 61"/>
          <p:cNvSpPr/>
          <p:nvPr/>
        </p:nvSpPr>
        <p:spPr>
          <a:xfrm>
            <a:off x="3023778" y="3298268"/>
            <a:ext cx="865564" cy="865564"/>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cxnSp>
        <p:nvCxnSpPr>
          <p:cNvPr id="58" name="直线连接符 57"/>
          <p:cNvCxnSpPr/>
          <p:nvPr/>
        </p:nvCxnSpPr>
        <p:spPr>
          <a:xfrm>
            <a:off x="5863324" y="2080689"/>
            <a:ext cx="0" cy="963974"/>
          </a:xfrm>
          <a:prstGeom prst="line">
            <a:avLst/>
          </a:prstGeom>
          <a:ln>
            <a:solidFill>
              <a:srgbClr val="FFFFFF"/>
            </a:solidFill>
          </a:ln>
        </p:spPr>
        <p:style>
          <a:lnRef idx="2">
            <a:schemeClr val="accent1"/>
          </a:lnRef>
          <a:fillRef idx="0">
            <a:schemeClr val="accent1"/>
          </a:fillRef>
          <a:effectRef idx="1">
            <a:schemeClr val="accent1"/>
          </a:effectRef>
          <a:fontRef idx="minor">
            <a:schemeClr val="tx1"/>
          </a:fontRef>
        </p:style>
      </p:cxnSp>
      <p:sp>
        <p:nvSpPr>
          <p:cNvPr id="56" name="文本框 55"/>
          <p:cNvSpPr txBox="1"/>
          <p:nvPr/>
        </p:nvSpPr>
        <p:spPr>
          <a:xfrm flipH="1">
            <a:off x="3516569" y="2118965"/>
            <a:ext cx="1330194" cy="887422"/>
          </a:xfrm>
          <a:prstGeom prst="rect">
            <a:avLst/>
          </a:prstGeom>
          <a:noFill/>
          <a:effectLst>
            <a:outerShdw blurRad="50800" dist="38100" dir="2700000" algn="tl" rotWithShape="0">
              <a:prstClr val="black">
                <a:alpha val="40000"/>
              </a:prstClr>
            </a:outerShdw>
          </a:effectLst>
        </p:spPr>
        <p:txBody>
          <a:bodyPr wrap="square" lIns="91438" tIns="45719" rIns="91438" bIns="45719" rtlCol="0">
            <a:spAutoFit/>
          </a:bodyPr>
          <a:lstStyle/>
          <a:p>
            <a:pPr algn="r">
              <a:lnSpc>
                <a:spcPts val="6000"/>
              </a:lnSpc>
            </a:pPr>
            <a:r>
              <a:rPr kumimoji="1" lang="en-US" altLang="zh-CN" sz="6000" b="1" dirty="0">
                <a:solidFill>
                  <a:schemeClr val="bg1"/>
                </a:solidFill>
              </a:rPr>
              <a:t>02</a:t>
            </a:r>
            <a:endParaRPr kumimoji="1" lang="zh-CN" altLang="en-US" sz="6000" b="1" dirty="0">
              <a:solidFill>
                <a:schemeClr val="bg1"/>
              </a:solidFill>
            </a:endParaRPr>
          </a:p>
        </p:txBody>
      </p:sp>
      <p:sp>
        <p:nvSpPr>
          <p:cNvPr id="57" name="椭圆 56"/>
          <p:cNvSpPr/>
          <p:nvPr/>
        </p:nvSpPr>
        <p:spPr>
          <a:xfrm>
            <a:off x="4853850" y="2129896"/>
            <a:ext cx="865564" cy="865564"/>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sp>
        <p:nvSpPr>
          <p:cNvPr id="38" name="文本框 37"/>
          <p:cNvSpPr txBox="1"/>
          <p:nvPr/>
        </p:nvSpPr>
        <p:spPr>
          <a:xfrm flipH="1">
            <a:off x="1395486" y="792159"/>
            <a:ext cx="1330194" cy="887422"/>
          </a:xfrm>
          <a:prstGeom prst="rect">
            <a:avLst/>
          </a:prstGeom>
          <a:noFill/>
          <a:effectLst>
            <a:outerShdw blurRad="50800" dist="38100" dir="2700000" algn="tl" rotWithShape="0">
              <a:prstClr val="black">
                <a:alpha val="40000"/>
              </a:prstClr>
            </a:outerShdw>
          </a:effectLst>
        </p:spPr>
        <p:txBody>
          <a:bodyPr wrap="square" lIns="91438" tIns="45719" rIns="91438" bIns="45719" rtlCol="0">
            <a:spAutoFit/>
          </a:bodyPr>
          <a:lstStyle/>
          <a:p>
            <a:pPr algn="r">
              <a:lnSpc>
                <a:spcPts val="6000"/>
              </a:lnSpc>
            </a:pPr>
            <a:r>
              <a:rPr kumimoji="1" lang="en-US" altLang="zh-CN" sz="6000" b="1" dirty="0">
                <a:solidFill>
                  <a:schemeClr val="bg1"/>
                </a:solidFill>
              </a:rPr>
              <a:t>01</a:t>
            </a:r>
            <a:endParaRPr kumimoji="1" lang="zh-CN" altLang="en-US" sz="6000" b="1" dirty="0">
              <a:solidFill>
                <a:schemeClr val="bg1"/>
              </a:solidFill>
            </a:endParaRPr>
          </a:p>
        </p:txBody>
      </p:sp>
      <p:sp>
        <p:nvSpPr>
          <p:cNvPr id="3" name="椭圆 2"/>
          <p:cNvSpPr/>
          <p:nvPr/>
        </p:nvSpPr>
        <p:spPr>
          <a:xfrm>
            <a:off x="2732766" y="803090"/>
            <a:ext cx="865564" cy="865564"/>
          </a:xfrm>
          <a:prstGeom prst="ellipse">
            <a:avLst/>
          </a:prstGeom>
          <a:solidFill>
            <a:schemeClr val="accent6">
              <a:lumMod val="75000"/>
            </a:schemeClr>
          </a:solidFill>
          <a:ln>
            <a:noFill/>
          </a:ln>
        </p:spPr>
        <p:style>
          <a:lnRef idx="1">
            <a:schemeClr val="accent1"/>
          </a:lnRef>
          <a:fillRef idx="3">
            <a:schemeClr val="accent1"/>
          </a:fillRef>
          <a:effectRef idx="2">
            <a:schemeClr val="accent1"/>
          </a:effectRef>
          <a:fontRef idx="minor">
            <a:schemeClr val="lt1"/>
          </a:fontRef>
        </p:style>
        <p:txBody>
          <a:bodyPr lIns="91438" tIns="45719" rIns="91438" bIns="45719" rtlCol="0" anchor="ctr"/>
          <a:lstStyle/>
          <a:p>
            <a:pPr algn="ctr"/>
            <a:endParaRPr kumimoji="1" lang="zh-CN" altLang="en-US"/>
          </a:p>
        </p:txBody>
      </p:sp>
      <p:grpSp>
        <p:nvGrpSpPr>
          <p:cNvPr id="2" name="组 1"/>
          <p:cNvGrpSpPr/>
          <p:nvPr/>
        </p:nvGrpSpPr>
        <p:grpSpPr>
          <a:xfrm>
            <a:off x="2918444" y="958399"/>
            <a:ext cx="505529" cy="521606"/>
            <a:chOff x="2918443" y="958398"/>
            <a:chExt cx="505529" cy="521606"/>
          </a:xfrm>
        </p:grpSpPr>
        <p:sp>
          <p:nvSpPr>
            <p:cNvPr id="50" name="Freeform 54"/>
            <p:cNvSpPr>
              <a:spLocks noEditPoints="1"/>
            </p:cNvSpPr>
            <p:nvPr/>
          </p:nvSpPr>
          <p:spPr bwMode="auto">
            <a:xfrm>
              <a:off x="2918443" y="958398"/>
              <a:ext cx="505529" cy="521606"/>
            </a:xfrm>
            <a:custGeom>
              <a:avLst/>
              <a:gdLst/>
              <a:ahLst/>
              <a:cxnLst>
                <a:cxn ang="0">
                  <a:pos x="82" y="0"/>
                </a:cxn>
                <a:cxn ang="0">
                  <a:pos x="66" y="0"/>
                </a:cxn>
                <a:cxn ang="0">
                  <a:pos x="36" y="14"/>
                </a:cxn>
                <a:cxn ang="0">
                  <a:pos x="14" y="36"/>
                </a:cxn>
                <a:cxn ang="0">
                  <a:pos x="0" y="68"/>
                </a:cxn>
                <a:cxn ang="0">
                  <a:pos x="0" y="498"/>
                </a:cxn>
                <a:cxn ang="0">
                  <a:pos x="0" y="514"/>
                </a:cxn>
                <a:cxn ang="0">
                  <a:pos x="14" y="546"/>
                </a:cxn>
                <a:cxn ang="0">
                  <a:pos x="36" y="570"/>
                </a:cxn>
                <a:cxn ang="0">
                  <a:pos x="66" y="582"/>
                </a:cxn>
                <a:cxn ang="0">
                  <a:pos x="482" y="584"/>
                </a:cxn>
                <a:cxn ang="0">
                  <a:pos x="498" y="582"/>
                </a:cxn>
                <a:cxn ang="0">
                  <a:pos x="528" y="570"/>
                </a:cxn>
                <a:cxn ang="0">
                  <a:pos x="550" y="546"/>
                </a:cxn>
                <a:cxn ang="0">
                  <a:pos x="564" y="514"/>
                </a:cxn>
                <a:cxn ang="0">
                  <a:pos x="566" y="84"/>
                </a:cxn>
                <a:cxn ang="0">
                  <a:pos x="564" y="68"/>
                </a:cxn>
                <a:cxn ang="0">
                  <a:pos x="550" y="36"/>
                </a:cxn>
                <a:cxn ang="0">
                  <a:pos x="528" y="14"/>
                </a:cxn>
                <a:cxn ang="0">
                  <a:pos x="498" y="0"/>
                </a:cxn>
                <a:cxn ang="0">
                  <a:pos x="482" y="0"/>
                </a:cxn>
                <a:cxn ang="0">
                  <a:pos x="518" y="498"/>
                </a:cxn>
                <a:cxn ang="0">
                  <a:pos x="514" y="512"/>
                </a:cxn>
                <a:cxn ang="0">
                  <a:pos x="506" y="522"/>
                </a:cxn>
                <a:cxn ang="0">
                  <a:pos x="496" y="530"/>
                </a:cxn>
                <a:cxn ang="0">
                  <a:pos x="482" y="534"/>
                </a:cxn>
                <a:cxn ang="0">
                  <a:pos x="82" y="534"/>
                </a:cxn>
                <a:cxn ang="0">
                  <a:pos x="68" y="530"/>
                </a:cxn>
                <a:cxn ang="0">
                  <a:pos x="58" y="522"/>
                </a:cxn>
                <a:cxn ang="0">
                  <a:pos x="50" y="512"/>
                </a:cxn>
                <a:cxn ang="0">
                  <a:pos x="48" y="498"/>
                </a:cxn>
                <a:cxn ang="0">
                  <a:pos x="48" y="84"/>
                </a:cxn>
                <a:cxn ang="0">
                  <a:pos x="50" y="72"/>
                </a:cxn>
                <a:cxn ang="0">
                  <a:pos x="58" y="60"/>
                </a:cxn>
                <a:cxn ang="0">
                  <a:pos x="68" y="52"/>
                </a:cxn>
                <a:cxn ang="0">
                  <a:pos x="82" y="50"/>
                </a:cxn>
                <a:cxn ang="0">
                  <a:pos x="482" y="50"/>
                </a:cxn>
                <a:cxn ang="0">
                  <a:pos x="496" y="52"/>
                </a:cxn>
                <a:cxn ang="0">
                  <a:pos x="506" y="60"/>
                </a:cxn>
                <a:cxn ang="0">
                  <a:pos x="514" y="72"/>
                </a:cxn>
                <a:cxn ang="0">
                  <a:pos x="518" y="84"/>
                </a:cxn>
              </a:cxnLst>
              <a:rect l="0" t="0" r="r" b="b"/>
              <a:pathLst>
                <a:path w="566" h="584">
                  <a:moveTo>
                    <a:pt x="482" y="0"/>
                  </a:moveTo>
                  <a:lnTo>
                    <a:pt x="82" y="0"/>
                  </a:lnTo>
                  <a:lnTo>
                    <a:pt x="82" y="0"/>
                  </a:lnTo>
                  <a:lnTo>
                    <a:pt x="66" y="0"/>
                  </a:lnTo>
                  <a:lnTo>
                    <a:pt x="50" y="6"/>
                  </a:lnTo>
                  <a:lnTo>
                    <a:pt x="36" y="14"/>
                  </a:lnTo>
                  <a:lnTo>
                    <a:pt x="24" y="24"/>
                  </a:lnTo>
                  <a:lnTo>
                    <a:pt x="14" y="36"/>
                  </a:lnTo>
                  <a:lnTo>
                    <a:pt x="6" y="52"/>
                  </a:lnTo>
                  <a:lnTo>
                    <a:pt x="0" y="68"/>
                  </a:lnTo>
                  <a:lnTo>
                    <a:pt x="0" y="84"/>
                  </a:lnTo>
                  <a:lnTo>
                    <a:pt x="0" y="498"/>
                  </a:lnTo>
                  <a:lnTo>
                    <a:pt x="0" y="498"/>
                  </a:lnTo>
                  <a:lnTo>
                    <a:pt x="0" y="514"/>
                  </a:lnTo>
                  <a:lnTo>
                    <a:pt x="6" y="532"/>
                  </a:lnTo>
                  <a:lnTo>
                    <a:pt x="14" y="546"/>
                  </a:lnTo>
                  <a:lnTo>
                    <a:pt x="24" y="558"/>
                  </a:lnTo>
                  <a:lnTo>
                    <a:pt x="36" y="570"/>
                  </a:lnTo>
                  <a:lnTo>
                    <a:pt x="50" y="578"/>
                  </a:lnTo>
                  <a:lnTo>
                    <a:pt x="66" y="582"/>
                  </a:lnTo>
                  <a:lnTo>
                    <a:pt x="82" y="584"/>
                  </a:lnTo>
                  <a:lnTo>
                    <a:pt x="482" y="584"/>
                  </a:lnTo>
                  <a:lnTo>
                    <a:pt x="482" y="584"/>
                  </a:lnTo>
                  <a:lnTo>
                    <a:pt x="498" y="582"/>
                  </a:lnTo>
                  <a:lnTo>
                    <a:pt x="514" y="578"/>
                  </a:lnTo>
                  <a:lnTo>
                    <a:pt x="528" y="570"/>
                  </a:lnTo>
                  <a:lnTo>
                    <a:pt x="540" y="558"/>
                  </a:lnTo>
                  <a:lnTo>
                    <a:pt x="550" y="546"/>
                  </a:lnTo>
                  <a:lnTo>
                    <a:pt x="558" y="532"/>
                  </a:lnTo>
                  <a:lnTo>
                    <a:pt x="564" y="514"/>
                  </a:lnTo>
                  <a:lnTo>
                    <a:pt x="566" y="498"/>
                  </a:lnTo>
                  <a:lnTo>
                    <a:pt x="566" y="84"/>
                  </a:lnTo>
                  <a:lnTo>
                    <a:pt x="566" y="84"/>
                  </a:lnTo>
                  <a:lnTo>
                    <a:pt x="564" y="68"/>
                  </a:lnTo>
                  <a:lnTo>
                    <a:pt x="558" y="52"/>
                  </a:lnTo>
                  <a:lnTo>
                    <a:pt x="550" y="36"/>
                  </a:lnTo>
                  <a:lnTo>
                    <a:pt x="540" y="24"/>
                  </a:lnTo>
                  <a:lnTo>
                    <a:pt x="528" y="14"/>
                  </a:lnTo>
                  <a:lnTo>
                    <a:pt x="514" y="6"/>
                  </a:lnTo>
                  <a:lnTo>
                    <a:pt x="498" y="0"/>
                  </a:lnTo>
                  <a:lnTo>
                    <a:pt x="482" y="0"/>
                  </a:lnTo>
                  <a:lnTo>
                    <a:pt x="482" y="0"/>
                  </a:lnTo>
                  <a:close/>
                  <a:moveTo>
                    <a:pt x="518" y="498"/>
                  </a:moveTo>
                  <a:lnTo>
                    <a:pt x="518" y="498"/>
                  </a:lnTo>
                  <a:lnTo>
                    <a:pt x="516" y="504"/>
                  </a:lnTo>
                  <a:lnTo>
                    <a:pt x="514" y="512"/>
                  </a:lnTo>
                  <a:lnTo>
                    <a:pt x="510" y="518"/>
                  </a:lnTo>
                  <a:lnTo>
                    <a:pt x="506" y="522"/>
                  </a:lnTo>
                  <a:lnTo>
                    <a:pt x="502" y="526"/>
                  </a:lnTo>
                  <a:lnTo>
                    <a:pt x="496" y="530"/>
                  </a:lnTo>
                  <a:lnTo>
                    <a:pt x="488" y="532"/>
                  </a:lnTo>
                  <a:lnTo>
                    <a:pt x="482" y="534"/>
                  </a:lnTo>
                  <a:lnTo>
                    <a:pt x="82" y="534"/>
                  </a:lnTo>
                  <a:lnTo>
                    <a:pt x="82" y="534"/>
                  </a:lnTo>
                  <a:lnTo>
                    <a:pt x="76" y="532"/>
                  </a:lnTo>
                  <a:lnTo>
                    <a:pt x="68" y="530"/>
                  </a:lnTo>
                  <a:lnTo>
                    <a:pt x="62" y="526"/>
                  </a:lnTo>
                  <a:lnTo>
                    <a:pt x="58" y="522"/>
                  </a:lnTo>
                  <a:lnTo>
                    <a:pt x="54" y="518"/>
                  </a:lnTo>
                  <a:lnTo>
                    <a:pt x="50" y="512"/>
                  </a:lnTo>
                  <a:lnTo>
                    <a:pt x="48" y="504"/>
                  </a:lnTo>
                  <a:lnTo>
                    <a:pt x="48" y="498"/>
                  </a:lnTo>
                  <a:lnTo>
                    <a:pt x="48" y="84"/>
                  </a:lnTo>
                  <a:lnTo>
                    <a:pt x="48" y="84"/>
                  </a:lnTo>
                  <a:lnTo>
                    <a:pt x="48" y="78"/>
                  </a:lnTo>
                  <a:lnTo>
                    <a:pt x="50" y="72"/>
                  </a:lnTo>
                  <a:lnTo>
                    <a:pt x="54" y="66"/>
                  </a:lnTo>
                  <a:lnTo>
                    <a:pt x="58" y="60"/>
                  </a:lnTo>
                  <a:lnTo>
                    <a:pt x="62" y="56"/>
                  </a:lnTo>
                  <a:lnTo>
                    <a:pt x="68" y="52"/>
                  </a:lnTo>
                  <a:lnTo>
                    <a:pt x="76" y="50"/>
                  </a:lnTo>
                  <a:lnTo>
                    <a:pt x="82" y="50"/>
                  </a:lnTo>
                  <a:lnTo>
                    <a:pt x="482" y="50"/>
                  </a:lnTo>
                  <a:lnTo>
                    <a:pt x="482" y="50"/>
                  </a:lnTo>
                  <a:lnTo>
                    <a:pt x="488" y="50"/>
                  </a:lnTo>
                  <a:lnTo>
                    <a:pt x="496" y="52"/>
                  </a:lnTo>
                  <a:lnTo>
                    <a:pt x="502" y="56"/>
                  </a:lnTo>
                  <a:lnTo>
                    <a:pt x="506" y="60"/>
                  </a:lnTo>
                  <a:lnTo>
                    <a:pt x="510" y="66"/>
                  </a:lnTo>
                  <a:lnTo>
                    <a:pt x="514" y="72"/>
                  </a:lnTo>
                  <a:lnTo>
                    <a:pt x="516" y="78"/>
                  </a:lnTo>
                  <a:lnTo>
                    <a:pt x="518" y="84"/>
                  </a:lnTo>
                  <a:lnTo>
                    <a:pt x="518" y="498"/>
                  </a:lnTo>
                  <a:close/>
                </a:path>
              </a:pathLst>
            </a:custGeom>
            <a:solidFill>
              <a:schemeClr val="bg1"/>
            </a:solidFill>
            <a:ln w="9525">
              <a:noFill/>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55"/>
            <p:cNvSpPr>
              <a:spLocks/>
            </p:cNvSpPr>
            <p:nvPr/>
          </p:nvSpPr>
          <p:spPr bwMode="auto">
            <a:xfrm>
              <a:off x="3109579" y="1144175"/>
              <a:ext cx="209000" cy="42872"/>
            </a:xfrm>
            <a:custGeom>
              <a:avLst/>
              <a:gdLst/>
              <a:ahLst/>
              <a:cxnLst>
                <a:cxn ang="0">
                  <a:pos x="210" y="0"/>
                </a:cxn>
                <a:cxn ang="0">
                  <a:pos x="24" y="0"/>
                </a:cxn>
                <a:cxn ang="0">
                  <a:pos x="24" y="0"/>
                </a:cxn>
                <a:cxn ang="0">
                  <a:pos x="14" y="2"/>
                </a:cxn>
                <a:cxn ang="0">
                  <a:pos x="6" y="6"/>
                </a:cxn>
                <a:cxn ang="0">
                  <a:pos x="2" y="14"/>
                </a:cxn>
                <a:cxn ang="0">
                  <a:pos x="0" y="24"/>
                </a:cxn>
                <a:cxn ang="0">
                  <a:pos x="0" y="24"/>
                </a:cxn>
                <a:cxn ang="0">
                  <a:pos x="2" y="34"/>
                </a:cxn>
                <a:cxn ang="0">
                  <a:pos x="6" y="40"/>
                </a:cxn>
                <a:cxn ang="0">
                  <a:pos x="14" y="46"/>
                </a:cxn>
                <a:cxn ang="0">
                  <a:pos x="24" y="48"/>
                </a:cxn>
                <a:cxn ang="0">
                  <a:pos x="210" y="48"/>
                </a:cxn>
                <a:cxn ang="0">
                  <a:pos x="210" y="48"/>
                </a:cxn>
                <a:cxn ang="0">
                  <a:pos x="218" y="46"/>
                </a:cxn>
                <a:cxn ang="0">
                  <a:pos x="226" y="40"/>
                </a:cxn>
                <a:cxn ang="0">
                  <a:pos x="232" y="34"/>
                </a:cxn>
                <a:cxn ang="0">
                  <a:pos x="234" y="24"/>
                </a:cxn>
                <a:cxn ang="0">
                  <a:pos x="234" y="24"/>
                </a:cxn>
                <a:cxn ang="0">
                  <a:pos x="232" y="14"/>
                </a:cxn>
                <a:cxn ang="0">
                  <a:pos x="226" y="6"/>
                </a:cxn>
                <a:cxn ang="0">
                  <a:pos x="218" y="2"/>
                </a:cxn>
                <a:cxn ang="0">
                  <a:pos x="210" y="0"/>
                </a:cxn>
                <a:cxn ang="0">
                  <a:pos x="210" y="0"/>
                </a:cxn>
              </a:cxnLst>
              <a:rect l="0" t="0" r="r" b="b"/>
              <a:pathLst>
                <a:path w="234" h="48">
                  <a:moveTo>
                    <a:pt x="210" y="0"/>
                  </a:moveTo>
                  <a:lnTo>
                    <a:pt x="24" y="0"/>
                  </a:lnTo>
                  <a:lnTo>
                    <a:pt x="24" y="0"/>
                  </a:lnTo>
                  <a:lnTo>
                    <a:pt x="14" y="2"/>
                  </a:lnTo>
                  <a:lnTo>
                    <a:pt x="6" y="6"/>
                  </a:lnTo>
                  <a:lnTo>
                    <a:pt x="2" y="14"/>
                  </a:lnTo>
                  <a:lnTo>
                    <a:pt x="0" y="24"/>
                  </a:lnTo>
                  <a:lnTo>
                    <a:pt x="0" y="24"/>
                  </a:lnTo>
                  <a:lnTo>
                    <a:pt x="2" y="34"/>
                  </a:lnTo>
                  <a:lnTo>
                    <a:pt x="6" y="40"/>
                  </a:lnTo>
                  <a:lnTo>
                    <a:pt x="14" y="46"/>
                  </a:lnTo>
                  <a:lnTo>
                    <a:pt x="24" y="48"/>
                  </a:lnTo>
                  <a:lnTo>
                    <a:pt x="210" y="48"/>
                  </a:lnTo>
                  <a:lnTo>
                    <a:pt x="210" y="48"/>
                  </a:lnTo>
                  <a:lnTo>
                    <a:pt x="218" y="46"/>
                  </a:lnTo>
                  <a:lnTo>
                    <a:pt x="226" y="40"/>
                  </a:lnTo>
                  <a:lnTo>
                    <a:pt x="232" y="34"/>
                  </a:lnTo>
                  <a:lnTo>
                    <a:pt x="234" y="24"/>
                  </a:lnTo>
                  <a:lnTo>
                    <a:pt x="234" y="24"/>
                  </a:lnTo>
                  <a:lnTo>
                    <a:pt x="232" y="14"/>
                  </a:lnTo>
                  <a:lnTo>
                    <a:pt x="226" y="6"/>
                  </a:lnTo>
                  <a:lnTo>
                    <a:pt x="218" y="2"/>
                  </a:lnTo>
                  <a:lnTo>
                    <a:pt x="210" y="0"/>
                  </a:lnTo>
                  <a:lnTo>
                    <a:pt x="210" y="0"/>
                  </a:lnTo>
                  <a:close/>
                </a:path>
              </a:pathLst>
            </a:custGeom>
            <a:solidFill>
              <a:schemeClr val="bg1"/>
            </a:solidFill>
            <a:ln w="9525">
              <a:noFill/>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56"/>
            <p:cNvSpPr>
              <a:spLocks/>
            </p:cNvSpPr>
            <p:nvPr/>
          </p:nvSpPr>
          <p:spPr bwMode="auto">
            <a:xfrm>
              <a:off x="3025622" y="1142389"/>
              <a:ext cx="44658" cy="46444"/>
            </a:xfrm>
            <a:custGeom>
              <a:avLst/>
              <a:gdLst/>
              <a:ahLst/>
              <a:cxnLst>
                <a:cxn ang="0">
                  <a:pos x="26" y="0"/>
                </a:cxn>
                <a:cxn ang="0">
                  <a:pos x="26" y="0"/>
                </a:cxn>
                <a:cxn ang="0">
                  <a:pos x="36" y="2"/>
                </a:cxn>
                <a:cxn ang="0">
                  <a:pos x="44" y="8"/>
                </a:cxn>
                <a:cxn ang="0">
                  <a:pos x="48" y="16"/>
                </a:cxn>
                <a:cxn ang="0">
                  <a:pos x="50" y="26"/>
                </a:cxn>
                <a:cxn ang="0">
                  <a:pos x="50" y="26"/>
                </a:cxn>
                <a:cxn ang="0">
                  <a:pos x="48" y="36"/>
                </a:cxn>
                <a:cxn ang="0">
                  <a:pos x="44" y="44"/>
                </a:cxn>
                <a:cxn ang="0">
                  <a:pos x="36" y="50"/>
                </a:cxn>
                <a:cxn ang="0">
                  <a:pos x="26" y="52"/>
                </a:cxn>
                <a:cxn ang="0">
                  <a:pos x="26" y="52"/>
                </a:cxn>
                <a:cxn ang="0">
                  <a:pos x="16" y="50"/>
                </a:cxn>
                <a:cxn ang="0">
                  <a:pos x="8" y="44"/>
                </a:cxn>
                <a:cxn ang="0">
                  <a:pos x="2" y="36"/>
                </a:cxn>
                <a:cxn ang="0">
                  <a:pos x="0" y="26"/>
                </a:cxn>
                <a:cxn ang="0">
                  <a:pos x="0" y="26"/>
                </a:cxn>
                <a:cxn ang="0">
                  <a:pos x="2" y="16"/>
                </a:cxn>
                <a:cxn ang="0">
                  <a:pos x="8" y="8"/>
                </a:cxn>
                <a:cxn ang="0">
                  <a:pos x="16" y="2"/>
                </a:cxn>
                <a:cxn ang="0">
                  <a:pos x="26" y="0"/>
                </a:cxn>
                <a:cxn ang="0">
                  <a:pos x="26" y="0"/>
                </a:cxn>
              </a:cxnLst>
              <a:rect l="0" t="0" r="r" b="b"/>
              <a:pathLst>
                <a:path w="50" h="52">
                  <a:moveTo>
                    <a:pt x="26" y="0"/>
                  </a:moveTo>
                  <a:lnTo>
                    <a:pt x="26" y="0"/>
                  </a:lnTo>
                  <a:lnTo>
                    <a:pt x="36" y="2"/>
                  </a:lnTo>
                  <a:lnTo>
                    <a:pt x="44" y="8"/>
                  </a:lnTo>
                  <a:lnTo>
                    <a:pt x="48" y="16"/>
                  </a:lnTo>
                  <a:lnTo>
                    <a:pt x="50" y="26"/>
                  </a:lnTo>
                  <a:lnTo>
                    <a:pt x="50" y="26"/>
                  </a:lnTo>
                  <a:lnTo>
                    <a:pt x="48" y="36"/>
                  </a:lnTo>
                  <a:lnTo>
                    <a:pt x="44" y="44"/>
                  </a:lnTo>
                  <a:lnTo>
                    <a:pt x="36" y="50"/>
                  </a:lnTo>
                  <a:lnTo>
                    <a:pt x="26" y="52"/>
                  </a:lnTo>
                  <a:lnTo>
                    <a:pt x="26" y="52"/>
                  </a:lnTo>
                  <a:lnTo>
                    <a:pt x="16" y="50"/>
                  </a:lnTo>
                  <a:lnTo>
                    <a:pt x="8" y="44"/>
                  </a:lnTo>
                  <a:lnTo>
                    <a:pt x="2" y="36"/>
                  </a:lnTo>
                  <a:lnTo>
                    <a:pt x="0" y="26"/>
                  </a:lnTo>
                  <a:lnTo>
                    <a:pt x="0" y="26"/>
                  </a:lnTo>
                  <a:lnTo>
                    <a:pt x="2" y="16"/>
                  </a:lnTo>
                  <a:lnTo>
                    <a:pt x="8" y="8"/>
                  </a:lnTo>
                  <a:lnTo>
                    <a:pt x="16" y="2"/>
                  </a:lnTo>
                  <a:lnTo>
                    <a:pt x="26" y="0"/>
                  </a:lnTo>
                  <a:lnTo>
                    <a:pt x="26" y="0"/>
                  </a:lnTo>
                  <a:close/>
                </a:path>
              </a:pathLst>
            </a:custGeom>
            <a:solidFill>
              <a:schemeClr val="bg1"/>
            </a:solidFill>
            <a:ln w="9525">
              <a:noFill/>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57"/>
            <p:cNvSpPr>
              <a:spLocks/>
            </p:cNvSpPr>
            <p:nvPr/>
          </p:nvSpPr>
          <p:spPr bwMode="auto">
            <a:xfrm>
              <a:off x="3109579" y="1231705"/>
              <a:ext cx="209000" cy="44658"/>
            </a:xfrm>
            <a:custGeom>
              <a:avLst/>
              <a:gdLst/>
              <a:ahLst/>
              <a:cxnLst>
                <a:cxn ang="0">
                  <a:pos x="210" y="0"/>
                </a:cxn>
                <a:cxn ang="0">
                  <a:pos x="24" y="0"/>
                </a:cxn>
                <a:cxn ang="0">
                  <a:pos x="24" y="0"/>
                </a:cxn>
                <a:cxn ang="0">
                  <a:pos x="14" y="2"/>
                </a:cxn>
                <a:cxn ang="0">
                  <a:pos x="6" y="8"/>
                </a:cxn>
                <a:cxn ang="0">
                  <a:pos x="2" y="16"/>
                </a:cxn>
                <a:cxn ang="0">
                  <a:pos x="0" y="26"/>
                </a:cxn>
                <a:cxn ang="0">
                  <a:pos x="0" y="26"/>
                </a:cxn>
                <a:cxn ang="0">
                  <a:pos x="2" y="36"/>
                </a:cxn>
                <a:cxn ang="0">
                  <a:pos x="6" y="44"/>
                </a:cxn>
                <a:cxn ang="0">
                  <a:pos x="14" y="48"/>
                </a:cxn>
                <a:cxn ang="0">
                  <a:pos x="24" y="50"/>
                </a:cxn>
                <a:cxn ang="0">
                  <a:pos x="210" y="50"/>
                </a:cxn>
                <a:cxn ang="0">
                  <a:pos x="210" y="50"/>
                </a:cxn>
                <a:cxn ang="0">
                  <a:pos x="218" y="48"/>
                </a:cxn>
                <a:cxn ang="0">
                  <a:pos x="226" y="44"/>
                </a:cxn>
                <a:cxn ang="0">
                  <a:pos x="232" y="36"/>
                </a:cxn>
                <a:cxn ang="0">
                  <a:pos x="234" y="26"/>
                </a:cxn>
                <a:cxn ang="0">
                  <a:pos x="234" y="26"/>
                </a:cxn>
                <a:cxn ang="0">
                  <a:pos x="232" y="16"/>
                </a:cxn>
                <a:cxn ang="0">
                  <a:pos x="226" y="8"/>
                </a:cxn>
                <a:cxn ang="0">
                  <a:pos x="218" y="2"/>
                </a:cxn>
                <a:cxn ang="0">
                  <a:pos x="210" y="0"/>
                </a:cxn>
                <a:cxn ang="0">
                  <a:pos x="210" y="0"/>
                </a:cxn>
              </a:cxnLst>
              <a:rect l="0" t="0" r="r" b="b"/>
              <a:pathLst>
                <a:path w="234" h="50">
                  <a:moveTo>
                    <a:pt x="210" y="0"/>
                  </a:moveTo>
                  <a:lnTo>
                    <a:pt x="24" y="0"/>
                  </a:lnTo>
                  <a:lnTo>
                    <a:pt x="24" y="0"/>
                  </a:lnTo>
                  <a:lnTo>
                    <a:pt x="14" y="2"/>
                  </a:lnTo>
                  <a:lnTo>
                    <a:pt x="6" y="8"/>
                  </a:lnTo>
                  <a:lnTo>
                    <a:pt x="2" y="16"/>
                  </a:lnTo>
                  <a:lnTo>
                    <a:pt x="0" y="26"/>
                  </a:lnTo>
                  <a:lnTo>
                    <a:pt x="0" y="26"/>
                  </a:lnTo>
                  <a:lnTo>
                    <a:pt x="2" y="36"/>
                  </a:lnTo>
                  <a:lnTo>
                    <a:pt x="6" y="44"/>
                  </a:lnTo>
                  <a:lnTo>
                    <a:pt x="14" y="48"/>
                  </a:lnTo>
                  <a:lnTo>
                    <a:pt x="24" y="50"/>
                  </a:lnTo>
                  <a:lnTo>
                    <a:pt x="210" y="50"/>
                  </a:lnTo>
                  <a:lnTo>
                    <a:pt x="210" y="50"/>
                  </a:lnTo>
                  <a:lnTo>
                    <a:pt x="218" y="48"/>
                  </a:lnTo>
                  <a:lnTo>
                    <a:pt x="226" y="44"/>
                  </a:lnTo>
                  <a:lnTo>
                    <a:pt x="232" y="36"/>
                  </a:lnTo>
                  <a:lnTo>
                    <a:pt x="234" y="26"/>
                  </a:lnTo>
                  <a:lnTo>
                    <a:pt x="234" y="26"/>
                  </a:lnTo>
                  <a:lnTo>
                    <a:pt x="232" y="16"/>
                  </a:lnTo>
                  <a:lnTo>
                    <a:pt x="226" y="8"/>
                  </a:lnTo>
                  <a:lnTo>
                    <a:pt x="218" y="2"/>
                  </a:lnTo>
                  <a:lnTo>
                    <a:pt x="210" y="0"/>
                  </a:lnTo>
                  <a:lnTo>
                    <a:pt x="210" y="0"/>
                  </a:lnTo>
                  <a:close/>
                </a:path>
              </a:pathLst>
            </a:custGeom>
            <a:solidFill>
              <a:schemeClr val="bg1"/>
            </a:solidFill>
            <a:ln w="9525">
              <a:noFill/>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58"/>
            <p:cNvSpPr>
              <a:spLocks/>
            </p:cNvSpPr>
            <p:nvPr/>
          </p:nvSpPr>
          <p:spPr bwMode="auto">
            <a:xfrm>
              <a:off x="3025622" y="1231705"/>
              <a:ext cx="44658" cy="46444"/>
            </a:xfrm>
            <a:custGeom>
              <a:avLst/>
              <a:gdLst/>
              <a:ahLst/>
              <a:cxnLst>
                <a:cxn ang="0">
                  <a:pos x="26" y="0"/>
                </a:cxn>
                <a:cxn ang="0">
                  <a:pos x="26" y="0"/>
                </a:cxn>
                <a:cxn ang="0">
                  <a:pos x="36" y="2"/>
                </a:cxn>
                <a:cxn ang="0">
                  <a:pos x="44" y="8"/>
                </a:cxn>
                <a:cxn ang="0">
                  <a:pos x="48" y="16"/>
                </a:cxn>
                <a:cxn ang="0">
                  <a:pos x="50" y="26"/>
                </a:cxn>
                <a:cxn ang="0">
                  <a:pos x="50" y="26"/>
                </a:cxn>
                <a:cxn ang="0">
                  <a:pos x="48" y="36"/>
                </a:cxn>
                <a:cxn ang="0">
                  <a:pos x="44" y="44"/>
                </a:cxn>
                <a:cxn ang="0">
                  <a:pos x="36" y="50"/>
                </a:cxn>
                <a:cxn ang="0">
                  <a:pos x="26" y="52"/>
                </a:cxn>
                <a:cxn ang="0">
                  <a:pos x="26" y="52"/>
                </a:cxn>
                <a:cxn ang="0">
                  <a:pos x="16" y="50"/>
                </a:cxn>
                <a:cxn ang="0">
                  <a:pos x="8" y="44"/>
                </a:cxn>
                <a:cxn ang="0">
                  <a:pos x="2" y="36"/>
                </a:cxn>
                <a:cxn ang="0">
                  <a:pos x="0" y="26"/>
                </a:cxn>
                <a:cxn ang="0">
                  <a:pos x="0" y="26"/>
                </a:cxn>
                <a:cxn ang="0">
                  <a:pos x="2" y="16"/>
                </a:cxn>
                <a:cxn ang="0">
                  <a:pos x="8" y="8"/>
                </a:cxn>
                <a:cxn ang="0">
                  <a:pos x="16" y="2"/>
                </a:cxn>
                <a:cxn ang="0">
                  <a:pos x="26" y="0"/>
                </a:cxn>
                <a:cxn ang="0">
                  <a:pos x="26" y="0"/>
                </a:cxn>
              </a:cxnLst>
              <a:rect l="0" t="0" r="r" b="b"/>
              <a:pathLst>
                <a:path w="50" h="52">
                  <a:moveTo>
                    <a:pt x="26" y="0"/>
                  </a:moveTo>
                  <a:lnTo>
                    <a:pt x="26" y="0"/>
                  </a:lnTo>
                  <a:lnTo>
                    <a:pt x="36" y="2"/>
                  </a:lnTo>
                  <a:lnTo>
                    <a:pt x="44" y="8"/>
                  </a:lnTo>
                  <a:lnTo>
                    <a:pt x="48" y="16"/>
                  </a:lnTo>
                  <a:lnTo>
                    <a:pt x="50" y="26"/>
                  </a:lnTo>
                  <a:lnTo>
                    <a:pt x="50" y="26"/>
                  </a:lnTo>
                  <a:lnTo>
                    <a:pt x="48" y="36"/>
                  </a:lnTo>
                  <a:lnTo>
                    <a:pt x="44" y="44"/>
                  </a:lnTo>
                  <a:lnTo>
                    <a:pt x="36" y="50"/>
                  </a:lnTo>
                  <a:lnTo>
                    <a:pt x="26" y="52"/>
                  </a:lnTo>
                  <a:lnTo>
                    <a:pt x="26" y="52"/>
                  </a:lnTo>
                  <a:lnTo>
                    <a:pt x="16" y="50"/>
                  </a:lnTo>
                  <a:lnTo>
                    <a:pt x="8" y="44"/>
                  </a:lnTo>
                  <a:lnTo>
                    <a:pt x="2" y="36"/>
                  </a:lnTo>
                  <a:lnTo>
                    <a:pt x="0" y="26"/>
                  </a:lnTo>
                  <a:lnTo>
                    <a:pt x="0" y="26"/>
                  </a:lnTo>
                  <a:lnTo>
                    <a:pt x="2" y="16"/>
                  </a:lnTo>
                  <a:lnTo>
                    <a:pt x="8" y="8"/>
                  </a:lnTo>
                  <a:lnTo>
                    <a:pt x="16" y="2"/>
                  </a:lnTo>
                  <a:lnTo>
                    <a:pt x="26" y="0"/>
                  </a:lnTo>
                  <a:lnTo>
                    <a:pt x="26" y="0"/>
                  </a:lnTo>
                  <a:close/>
                </a:path>
              </a:pathLst>
            </a:custGeom>
            <a:solidFill>
              <a:schemeClr val="bg1"/>
            </a:solidFill>
            <a:ln w="9525">
              <a:noFill/>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9"/>
            <p:cNvSpPr>
              <a:spLocks/>
            </p:cNvSpPr>
            <p:nvPr/>
          </p:nvSpPr>
          <p:spPr bwMode="auto">
            <a:xfrm>
              <a:off x="3109579" y="1322808"/>
              <a:ext cx="209000" cy="44658"/>
            </a:xfrm>
            <a:custGeom>
              <a:avLst/>
              <a:gdLst/>
              <a:ahLst/>
              <a:cxnLst>
                <a:cxn ang="0">
                  <a:pos x="210" y="0"/>
                </a:cxn>
                <a:cxn ang="0">
                  <a:pos x="24" y="0"/>
                </a:cxn>
                <a:cxn ang="0">
                  <a:pos x="24" y="0"/>
                </a:cxn>
                <a:cxn ang="0">
                  <a:pos x="14" y="2"/>
                </a:cxn>
                <a:cxn ang="0">
                  <a:pos x="6" y="8"/>
                </a:cxn>
                <a:cxn ang="0">
                  <a:pos x="2" y="16"/>
                </a:cxn>
                <a:cxn ang="0">
                  <a:pos x="0" y="24"/>
                </a:cxn>
                <a:cxn ang="0">
                  <a:pos x="0" y="24"/>
                </a:cxn>
                <a:cxn ang="0">
                  <a:pos x="2" y="34"/>
                </a:cxn>
                <a:cxn ang="0">
                  <a:pos x="6" y="42"/>
                </a:cxn>
                <a:cxn ang="0">
                  <a:pos x="14" y="48"/>
                </a:cxn>
                <a:cxn ang="0">
                  <a:pos x="24" y="50"/>
                </a:cxn>
                <a:cxn ang="0">
                  <a:pos x="210" y="50"/>
                </a:cxn>
                <a:cxn ang="0">
                  <a:pos x="210" y="50"/>
                </a:cxn>
                <a:cxn ang="0">
                  <a:pos x="218" y="48"/>
                </a:cxn>
                <a:cxn ang="0">
                  <a:pos x="226" y="42"/>
                </a:cxn>
                <a:cxn ang="0">
                  <a:pos x="232" y="34"/>
                </a:cxn>
                <a:cxn ang="0">
                  <a:pos x="234" y="24"/>
                </a:cxn>
                <a:cxn ang="0">
                  <a:pos x="234" y="24"/>
                </a:cxn>
                <a:cxn ang="0">
                  <a:pos x="232" y="16"/>
                </a:cxn>
                <a:cxn ang="0">
                  <a:pos x="226" y="8"/>
                </a:cxn>
                <a:cxn ang="0">
                  <a:pos x="218" y="2"/>
                </a:cxn>
                <a:cxn ang="0">
                  <a:pos x="210" y="0"/>
                </a:cxn>
                <a:cxn ang="0">
                  <a:pos x="210" y="0"/>
                </a:cxn>
              </a:cxnLst>
              <a:rect l="0" t="0" r="r" b="b"/>
              <a:pathLst>
                <a:path w="234" h="50">
                  <a:moveTo>
                    <a:pt x="210" y="0"/>
                  </a:moveTo>
                  <a:lnTo>
                    <a:pt x="24" y="0"/>
                  </a:lnTo>
                  <a:lnTo>
                    <a:pt x="24" y="0"/>
                  </a:lnTo>
                  <a:lnTo>
                    <a:pt x="14" y="2"/>
                  </a:lnTo>
                  <a:lnTo>
                    <a:pt x="6" y="8"/>
                  </a:lnTo>
                  <a:lnTo>
                    <a:pt x="2" y="16"/>
                  </a:lnTo>
                  <a:lnTo>
                    <a:pt x="0" y="24"/>
                  </a:lnTo>
                  <a:lnTo>
                    <a:pt x="0" y="24"/>
                  </a:lnTo>
                  <a:lnTo>
                    <a:pt x="2" y="34"/>
                  </a:lnTo>
                  <a:lnTo>
                    <a:pt x="6" y="42"/>
                  </a:lnTo>
                  <a:lnTo>
                    <a:pt x="14" y="48"/>
                  </a:lnTo>
                  <a:lnTo>
                    <a:pt x="24" y="50"/>
                  </a:lnTo>
                  <a:lnTo>
                    <a:pt x="210" y="50"/>
                  </a:lnTo>
                  <a:lnTo>
                    <a:pt x="210" y="50"/>
                  </a:lnTo>
                  <a:lnTo>
                    <a:pt x="218" y="48"/>
                  </a:lnTo>
                  <a:lnTo>
                    <a:pt x="226" y="42"/>
                  </a:lnTo>
                  <a:lnTo>
                    <a:pt x="232" y="34"/>
                  </a:lnTo>
                  <a:lnTo>
                    <a:pt x="234" y="24"/>
                  </a:lnTo>
                  <a:lnTo>
                    <a:pt x="234" y="24"/>
                  </a:lnTo>
                  <a:lnTo>
                    <a:pt x="232" y="16"/>
                  </a:lnTo>
                  <a:lnTo>
                    <a:pt x="226" y="8"/>
                  </a:lnTo>
                  <a:lnTo>
                    <a:pt x="218" y="2"/>
                  </a:lnTo>
                  <a:lnTo>
                    <a:pt x="210" y="0"/>
                  </a:lnTo>
                  <a:lnTo>
                    <a:pt x="210" y="0"/>
                  </a:lnTo>
                  <a:close/>
                </a:path>
              </a:pathLst>
            </a:custGeom>
            <a:solidFill>
              <a:schemeClr val="bg1"/>
            </a:solidFill>
            <a:ln w="9525">
              <a:noFill/>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60"/>
            <p:cNvSpPr>
              <a:spLocks/>
            </p:cNvSpPr>
            <p:nvPr/>
          </p:nvSpPr>
          <p:spPr bwMode="auto">
            <a:xfrm>
              <a:off x="3025622" y="1322808"/>
              <a:ext cx="44658" cy="44658"/>
            </a:xfrm>
            <a:custGeom>
              <a:avLst/>
              <a:gdLst/>
              <a:ahLst/>
              <a:cxnLst>
                <a:cxn ang="0">
                  <a:pos x="26" y="0"/>
                </a:cxn>
                <a:cxn ang="0">
                  <a:pos x="26" y="0"/>
                </a:cxn>
                <a:cxn ang="0">
                  <a:pos x="36" y="2"/>
                </a:cxn>
                <a:cxn ang="0">
                  <a:pos x="44" y="8"/>
                </a:cxn>
                <a:cxn ang="0">
                  <a:pos x="48" y="16"/>
                </a:cxn>
                <a:cxn ang="0">
                  <a:pos x="50" y="26"/>
                </a:cxn>
                <a:cxn ang="0">
                  <a:pos x="50" y="26"/>
                </a:cxn>
                <a:cxn ang="0">
                  <a:pos x="48" y="36"/>
                </a:cxn>
                <a:cxn ang="0">
                  <a:pos x="44" y="44"/>
                </a:cxn>
                <a:cxn ang="0">
                  <a:pos x="36" y="48"/>
                </a:cxn>
                <a:cxn ang="0">
                  <a:pos x="26" y="50"/>
                </a:cxn>
                <a:cxn ang="0">
                  <a:pos x="26" y="50"/>
                </a:cxn>
                <a:cxn ang="0">
                  <a:pos x="16" y="48"/>
                </a:cxn>
                <a:cxn ang="0">
                  <a:pos x="8" y="44"/>
                </a:cxn>
                <a:cxn ang="0">
                  <a:pos x="2" y="36"/>
                </a:cxn>
                <a:cxn ang="0">
                  <a:pos x="0" y="26"/>
                </a:cxn>
                <a:cxn ang="0">
                  <a:pos x="0" y="26"/>
                </a:cxn>
                <a:cxn ang="0">
                  <a:pos x="2" y="16"/>
                </a:cxn>
                <a:cxn ang="0">
                  <a:pos x="8" y="8"/>
                </a:cxn>
                <a:cxn ang="0">
                  <a:pos x="16" y="2"/>
                </a:cxn>
                <a:cxn ang="0">
                  <a:pos x="26" y="0"/>
                </a:cxn>
                <a:cxn ang="0">
                  <a:pos x="26" y="0"/>
                </a:cxn>
              </a:cxnLst>
              <a:rect l="0" t="0" r="r" b="b"/>
              <a:pathLst>
                <a:path w="50" h="50">
                  <a:moveTo>
                    <a:pt x="26" y="0"/>
                  </a:moveTo>
                  <a:lnTo>
                    <a:pt x="26" y="0"/>
                  </a:lnTo>
                  <a:lnTo>
                    <a:pt x="36" y="2"/>
                  </a:lnTo>
                  <a:lnTo>
                    <a:pt x="44" y="8"/>
                  </a:lnTo>
                  <a:lnTo>
                    <a:pt x="48" y="16"/>
                  </a:lnTo>
                  <a:lnTo>
                    <a:pt x="50" y="26"/>
                  </a:lnTo>
                  <a:lnTo>
                    <a:pt x="50" y="26"/>
                  </a:lnTo>
                  <a:lnTo>
                    <a:pt x="48" y="36"/>
                  </a:lnTo>
                  <a:lnTo>
                    <a:pt x="44" y="44"/>
                  </a:lnTo>
                  <a:lnTo>
                    <a:pt x="36" y="48"/>
                  </a:lnTo>
                  <a:lnTo>
                    <a:pt x="26" y="50"/>
                  </a:lnTo>
                  <a:lnTo>
                    <a:pt x="26" y="50"/>
                  </a:lnTo>
                  <a:lnTo>
                    <a:pt x="16" y="48"/>
                  </a:lnTo>
                  <a:lnTo>
                    <a:pt x="8" y="44"/>
                  </a:lnTo>
                  <a:lnTo>
                    <a:pt x="2" y="36"/>
                  </a:lnTo>
                  <a:lnTo>
                    <a:pt x="0" y="26"/>
                  </a:lnTo>
                  <a:lnTo>
                    <a:pt x="0" y="26"/>
                  </a:lnTo>
                  <a:lnTo>
                    <a:pt x="2" y="16"/>
                  </a:lnTo>
                  <a:lnTo>
                    <a:pt x="8" y="8"/>
                  </a:lnTo>
                  <a:lnTo>
                    <a:pt x="16" y="2"/>
                  </a:lnTo>
                  <a:lnTo>
                    <a:pt x="26" y="0"/>
                  </a:lnTo>
                  <a:lnTo>
                    <a:pt x="26" y="0"/>
                  </a:lnTo>
                  <a:close/>
                </a:path>
              </a:pathLst>
            </a:custGeom>
            <a:solidFill>
              <a:schemeClr val="bg1"/>
            </a:solidFill>
            <a:ln w="9525">
              <a:noFill/>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1"/>
            <p:cNvSpPr>
              <a:spLocks/>
            </p:cNvSpPr>
            <p:nvPr/>
          </p:nvSpPr>
          <p:spPr bwMode="auto">
            <a:xfrm>
              <a:off x="3016691" y="1053073"/>
              <a:ext cx="301888" cy="44658"/>
            </a:xfrm>
            <a:custGeom>
              <a:avLst/>
              <a:gdLst/>
              <a:ahLst/>
              <a:cxnLst>
                <a:cxn ang="0">
                  <a:pos x="314" y="0"/>
                </a:cxn>
                <a:cxn ang="0">
                  <a:pos x="24" y="0"/>
                </a:cxn>
                <a:cxn ang="0">
                  <a:pos x="24" y="0"/>
                </a:cxn>
                <a:cxn ang="0">
                  <a:pos x="16" y="2"/>
                </a:cxn>
                <a:cxn ang="0">
                  <a:pos x="8" y="8"/>
                </a:cxn>
                <a:cxn ang="0">
                  <a:pos x="2" y="16"/>
                </a:cxn>
                <a:cxn ang="0">
                  <a:pos x="0" y="26"/>
                </a:cxn>
                <a:cxn ang="0">
                  <a:pos x="0" y="26"/>
                </a:cxn>
                <a:cxn ang="0">
                  <a:pos x="2" y="36"/>
                </a:cxn>
                <a:cxn ang="0">
                  <a:pos x="8" y="44"/>
                </a:cxn>
                <a:cxn ang="0">
                  <a:pos x="16" y="48"/>
                </a:cxn>
                <a:cxn ang="0">
                  <a:pos x="24" y="50"/>
                </a:cxn>
                <a:cxn ang="0">
                  <a:pos x="314" y="50"/>
                </a:cxn>
                <a:cxn ang="0">
                  <a:pos x="314" y="50"/>
                </a:cxn>
                <a:cxn ang="0">
                  <a:pos x="322" y="48"/>
                </a:cxn>
                <a:cxn ang="0">
                  <a:pos x="330" y="44"/>
                </a:cxn>
                <a:cxn ang="0">
                  <a:pos x="336" y="36"/>
                </a:cxn>
                <a:cxn ang="0">
                  <a:pos x="338" y="26"/>
                </a:cxn>
                <a:cxn ang="0">
                  <a:pos x="338" y="26"/>
                </a:cxn>
                <a:cxn ang="0">
                  <a:pos x="336" y="16"/>
                </a:cxn>
                <a:cxn ang="0">
                  <a:pos x="330" y="8"/>
                </a:cxn>
                <a:cxn ang="0">
                  <a:pos x="322" y="2"/>
                </a:cxn>
                <a:cxn ang="0">
                  <a:pos x="314" y="0"/>
                </a:cxn>
                <a:cxn ang="0">
                  <a:pos x="314" y="0"/>
                </a:cxn>
              </a:cxnLst>
              <a:rect l="0" t="0" r="r" b="b"/>
              <a:pathLst>
                <a:path w="338" h="50">
                  <a:moveTo>
                    <a:pt x="314" y="0"/>
                  </a:moveTo>
                  <a:lnTo>
                    <a:pt x="24" y="0"/>
                  </a:lnTo>
                  <a:lnTo>
                    <a:pt x="24" y="0"/>
                  </a:lnTo>
                  <a:lnTo>
                    <a:pt x="16" y="2"/>
                  </a:lnTo>
                  <a:lnTo>
                    <a:pt x="8" y="8"/>
                  </a:lnTo>
                  <a:lnTo>
                    <a:pt x="2" y="16"/>
                  </a:lnTo>
                  <a:lnTo>
                    <a:pt x="0" y="26"/>
                  </a:lnTo>
                  <a:lnTo>
                    <a:pt x="0" y="26"/>
                  </a:lnTo>
                  <a:lnTo>
                    <a:pt x="2" y="36"/>
                  </a:lnTo>
                  <a:lnTo>
                    <a:pt x="8" y="44"/>
                  </a:lnTo>
                  <a:lnTo>
                    <a:pt x="16" y="48"/>
                  </a:lnTo>
                  <a:lnTo>
                    <a:pt x="24" y="50"/>
                  </a:lnTo>
                  <a:lnTo>
                    <a:pt x="314" y="50"/>
                  </a:lnTo>
                  <a:lnTo>
                    <a:pt x="314" y="50"/>
                  </a:lnTo>
                  <a:lnTo>
                    <a:pt x="322" y="48"/>
                  </a:lnTo>
                  <a:lnTo>
                    <a:pt x="330" y="44"/>
                  </a:lnTo>
                  <a:lnTo>
                    <a:pt x="336" y="36"/>
                  </a:lnTo>
                  <a:lnTo>
                    <a:pt x="338" y="26"/>
                  </a:lnTo>
                  <a:lnTo>
                    <a:pt x="338" y="26"/>
                  </a:lnTo>
                  <a:lnTo>
                    <a:pt x="336" y="16"/>
                  </a:lnTo>
                  <a:lnTo>
                    <a:pt x="330" y="8"/>
                  </a:lnTo>
                  <a:lnTo>
                    <a:pt x="322" y="2"/>
                  </a:lnTo>
                  <a:lnTo>
                    <a:pt x="314" y="0"/>
                  </a:lnTo>
                  <a:lnTo>
                    <a:pt x="314" y="0"/>
                  </a:lnTo>
                  <a:close/>
                </a:path>
              </a:pathLst>
            </a:custGeom>
            <a:solidFill>
              <a:schemeClr val="bg1"/>
            </a:solidFill>
            <a:ln w="9525">
              <a:noFill/>
              <a:round/>
              <a:headEnd/>
              <a:tailEnd/>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grpSp>
      <p:sp>
        <p:nvSpPr>
          <p:cNvPr id="67" name="Freeform 46"/>
          <p:cNvSpPr>
            <a:spLocks noEditPoints="1"/>
          </p:cNvSpPr>
          <p:nvPr/>
        </p:nvSpPr>
        <p:spPr bwMode="auto">
          <a:xfrm>
            <a:off x="5002656" y="2363505"/>
            <a:ext cx="566686" cy="351123"/>
          </a:xfrm>
          <a:custGeom>
            <a:avLst/>
            <a:gdLst/>
            <a:ahLst/>
            <a:cxnLst>
              <a:cxn ang="0">
                <a:pos x="256" y="0"/>
              </a:cxn>
              <a:cxn ang="0">
                <a:pos x="256" y="0"/>
              </a:cxn>
              <a:cxn ang="0">
                <a:pos x="242" y="2"/>
              </a:cxn>
              <a:cxn ang="0">
                <a:pos x="184" y="10"/>
              </a:cxn>
              <a:cxn ang="0">
                <a:pos x="114" y="42"/>
              </a:cxn>
              <a:cxn ang="0">
                <a:pos x="60" y="82"/>
              </a:cxn>
              <a:cxn ang="0">
                <a:pos x="4" y="152"/>
              </a:cxn>
              <a:cxn ang="0">
                <a:pos x="4" y="164"/>
              </a:cxn>
              <a:cxn ang="0">
                <a:pos x="48" y="222"/>
              </a:cxn>
              <a:cxn ang="0">
                <a:pos x="98" y="266"/>
              </a:cxn>
              <a:cxn ang="0">
                <a:pos x="168" y="302"/>
              </a:cxn>
              <a:cxn ang="0">
                <a:pos x="256" y="316"/>
              </a:cxn>
              <a:cxn ang="0">
                <a:pos x="316" y="308"/>
              </a:cxn>
              <a:cxn ang="0">
                <a:pos x="390" y="280"/>
              </a:cxn>
              <a:cxn ang="0">
                <a:pos x="448" y="236"/>
              </a:cxn>
              <a:cxn ang="0">
                <a:pos x="494" y="182"/>
              </a:cxn>
              <a:cxn ang="0">
                <a:pos x="510" y="158"/>
              </a:cxn>
              <a:cxn ang="0">
                <a:pos x="476" y="110"/>
              </a:cxn>
              <a:cxn ang="0">
                <a:pos x="416" y="54"/>
              </a:cxn>
              <a:cxn ang="0">
                <a:pos x="352" y="18"/>
              </a:cxn>
              <a:cxn ang="0">
                <a:pos x="268" y="2"/>
              </a:cxn>
              <a:cxn ang="0">
                <a:pos x="214" y="78"/>
              </a:cxn>
              <a:cxn ang="0">
                <a:pos x="232" y="84"/>
              </a:cxn>
              <a:cxn ang="0">
                <a:pos x="244" y="100"/>
              </a:cxn>
              <a:cxn ang="0">
                <a:pos x="248" y="112"/>
              </a:cxn>
              <a:cxn ang="0">
                <a:pos x="242" y="132"/>
              </a:cxn>
              <a:cxn ang="0">
                <a:pos x="226" y="144"/>
              </a:cxn>
              <a:cxn ang="0">
                <a:pos x="214" y="146"/>
              </a:cxn>
              <a:cxn ang="0">
                <a:pos x="194" y="140"/>
              </a:cxn>
              <a:cxn ang="0">
                <a:pos x="182" y="126"/>
              </a:cxn>
              <a:cxn ang="0">
                <a:pos x="180" y="112"/>
              </a:cxn>
              <a:cxn ang="0">
                <a:pos x="186" y="94"/>
              </a:cxn>
              <a:cxn ang="0">
                <a:pos x="200" y="82"/>
              </a:cxn>
              <a:cxn ang="0">
                <a:pos x="214" y="78"/>
              </a:cxn>
              <a:cxn ang="0">
                <a:pos x="236" y="270"/>
              </a:cxn>
              <a:cxn ang="0">
                <a:pos x="180" y="258"/>
              </a:cxn>
              <a:cxn ang="0">
                <a:pos x="122" y="228"/>
              </a:cxn>
              <a:cxn ang="0">
                <a:pos x="64" y="174"/>
              </a:cxn>
              <a:cxn ang="0">
                <a:pos x="66" y="138"/>
              </a:cxn>
              <a:cxn ang="0">
                <a:pos x="128" y="84"/>
              </a:cxn>
              <a:cxn ang="0">
                <a:pos x="138" y="96"/>
              </a:cxn>
              <a:cxn ang="0">
                <a:pos x="136" y="120"/>
              </a:cxn>
              <a:cxn ang="0">
                <a:pos x="144" y="168"/>
              </a:cxn>
              <a:cxn ang="0">
                <a:pos x="188" y="220"/>
              </a:cxn>
              <a:cxn ang="0">
                <a:pos x="242" y="240"/>
              </a:cxn>
              <a:cxn ang="0">
                <a:pos x="268" y="240"/>
              </a:cxn>
              <a:cxn ang="0">
                <a:pos x="322" y="220"/>
              </a:cxn>
              <a:cxn ang="0">
                <a:pos x="366" y="168"/>
              </a:cxn>
              <a:cxn ang="0">
                <a:pos x="376" y="120"/>
              </a:cxn>
              <a:cxn ang="0">
                <a:pos x="372" y="96"/>
              </a:cxn>
              <a:cxn ang="0">
                <a:pos x="382" y="84"/>
              </a:cxn>
              <a:cxn ang="0">
                <a:pos x="444" y="138"/>
              </a:cxn>
              <a:cxn ang="0">
                <a:pos x="446" y="174"/>
              </a:cxn>
              <a:cxn ang="0">
                <a:pos x="388" y="228"/>
              </a:cxn>
              <a:cxn ang="0">
                <a:pos x="330" y="258"/>
              </a:cxn>
              <a:cxn ang="0">
                <a:pos x="276" y="270"/>
              </a:cxn>
            </a:cxnLst>
            <a:rect l="0" t="0" r="r" b="b"/>
            <a:pathLst>
              <a:path w="510" h="316">
                <a:moveTo>
                  <a:pt x="268" y="2"/>
                </a:moveTo>
                <a:lnTo>
                  <a:pt x="268" y="2"/>
                </a:lnTo>
                <a:lnTo>
                  <a:pt x="256" y="0"/>
                </a:lnTo>
                <a:lnTo>
                  <a:pt x="256" y="0"/>
                </a:lnTo>
                <a:lnTo>
                  <a:pt x="256" y="0"/>
                </a:lnTo>
                <a:lnTo>
                  <a:pt x="256" y="0"/>
                </a:lnTo>
                <a:lnTo>
                  <a:pt x="256" y="0"/>
                </a:lnTo>
                <a:lnTo>
                  <a:pt x="256" y="0"/>
                </a:lnTo>
                <a:lnTo>
                  <a:pt x="242" y="2"/>
                </a:lnTo>
                <a:lnTo>
                  <a:pt x="242" y="2"/>
                </a:lnTo>
                <a:lnTo>
                  <a:pt x="212" y="4"/>
                </a:lnTo>
                <a:lnTo>
                  <a:pt x="184" y="10"/>
                </a:lnTo>
                <a:lnTo>
                  <a:pt x="158" y="18"/>
                </a:lnTo>
                <a:lnTo>
                  <a:pt x="136" y="28"/>
                </a:lnTo>
                <a:lnTo>
                  <a:pt x="114" y="42"/>
                </a:lnTo>
                <a:lnTo>
                  <a:pt x="94" y="54"/>
                </a:lnTo>
                <a:lnTo>
                  <a:pt x="76" y="68"/>
                </a:lnTo>
                <a:lnTo>
                  <a:pt x="60" y="82"/>
                </a:lnTo>
                <a:lnTo>
                  <a:pt x="34" y="110"/>
                </a:lnTo>
                <a:lnTo>
                  <a:pt x="16" y="134"/>
                </a:lnTo>
                <a:lnTo>
                  <a:pt x="4" y="152"/>
                </a:lnTo>
                <a:lnTo>
                  <a:pt x="0" y="158"/>
                </a:lnTo>
                <a:lnTo>
                  <a:pt x="0" y="158"/>
                </a:lnTo>
                <a:lnTo>
                  <a:pt x="4" y="164"/>
                </a:lnTo>
                <a:lnTo>
                  <a:pt x="16" y="182"/>
                </a:lnTo>
                <a:lnTo>
                  <a:pt x="36" y="208"/>
                </a:lnTo>
                <a:lnTo>
                  <a:pt x="48" y="222"/>
                </a:lnTo>
                <a:lnTo>
                  <a:pt x="62" y="236"/>
                </a:lnTo>
                <a:lnTo>
                  <a:pt x="80" y="252"/>
                </a:lnTo>
                <a:lnTo>
                  <a:pt x="98" y="266"/>
                </a:lnTo>
                <a:lnTo>
                  <a:pt x="120" y="280"/>
                </a:lnTo>
                <a:lnTo>
                  <a:pt x="142" y="292"/>
                </a:lnTo>
                <a:lnTo>
                  <a:pt x="168" y="302"/>
                </a:lnTo>
                <a:lnTo>
                  <a:pt x="194" y="308"/>
                </a:lnTo>
                <a:lnTo>
                  <a:pt x="224" y="314"/>
                </a:lnTo>
                <a:lnTo>
                  <a:pt x="256" y="316"/>
                </a:lnTo>
                <a:lnTo>
                  <a:pt x="256" y="316"/>
                </a:lnTo>
                <a:lnTo>
                  <a:pt x="286" y="314"/>
                </a:lnTo>
                <a:lnTo>
                  <a:pt x="316" y="308"/>
                </a:lnTo>
                <a:lnTo>
                  <a:pt x="342" y="302"/>
                </a:lnTo>
                <a:lnTo>
                  <a:pt x="368" y="292"/>
                </a:lnTo>
                <a:lnTo>
                  <a:pt x="390" y="280"/>
                </a:lnTo>
                <a:lnTo>
                  <a:pt x="412" y="266"/>
                </a:lnTo>
                <a:lnTo>
                  <a:pt x="430" y="252"/>
                </a:lnTo>
                <a:lnTo>
                  <a:pt x="448" y="236"/>
                </a:lnTo>
                <a:lnTo>
                  <a:pt x="462" y="222"/>
                </a:lnTo>
                <a:lnTo>
                  <a:pt x="474" y="208"/>
                </a:lnTo>
                <a:lnTo>
                  <a:pt x="494" y="182"/>
                </a:lnTo>
                <a:lnTo>
                  <a:pt x="506" y="164"/>
                </a:lnTo>
                <a:lnTo>
                  <a:pt x="510" y="158"/>
                </a:lnTo>
                <a:lnTo>
                  <a:pt x="510" y="158"/>
                </a:lnTo>
                <a:lnTo>
                  <a:pt x="506" y="152"/>
                </a:lnTo>
                <a:lnTo>
                  <a:pt x="496" y="134"/>
                </a:lnTo>
                <a:lnTo>
                  <a:pt x="476" y="110"/>
                </a:lnTo>
                <a:lnTo>
                  <a:pt x="450" y="82"/>
                </a:lnTo>
                <a:lnTo>
                  <a:pt x="434" y="68"/>
                </a:lnTo>
                <a:lnTo>
                  <a:pt x="416" y="54"/>
                </a:lnTo>
                <a:lnTo>
                  <a:pt x="396" y="42"/>
                </a:lnTo>
                <a:lnTo>
                  <a:pt x="374" y="30"/>
                </a:lnTo>
                <a:lnTo>
                  <a:pt x="352" y="18"/>
                </a:lnTo>
                <a:lnTo>
                  <a:pt x="326" y="10"/>
                </a:lnTo>
                <a:lnTo>
                  <a:pt x="298" y="4"/>
                </a:lnTo>
                <a:lnTo>
                  <a:pt x="268" y="2"/>
                </a:lnTo>
                <a:lnTo>
                  <a:pt x="268" y="2"/>
                </a:lnTo>
                <a:close/>
                <a:moveTo>
                  <a:pt x="214" y="78"/>
                </a:moveTo>
                <a:lnTo>
                  <a:pt x="214" y="78"/>
                </a:lnTo>
                <a:lnTo>
                  <a:pt x="220" y="80"/>
                </a:lnTo>
                <a:lnTo>
                  <a:pt x="226" y="82"/>
                </a:lnTo>
                <a:lnTo>
                  <a:pt x="232" y="84"/>
                </a:lnTo>
                <a:lnTo>
                  <a:pt x="238" y="88"/>
                </a:lnTo>
                <a:lnTo>
                  <a:pt x="242" y="94"/>
                </a:lnTo>
                <a:lnTo>
                  <a:pt x="244" y="100"/>
                </a:lnTo>
                <a:lnTo>
                  <a:pt x="246" y="106"/>
                </a:lnTo>
                <a:lnTo>
                  <a:pt x="248" y="112"/>
                </a:lnTo>
                <a:lnTo>
                  <a:pt x="248" y="112"/>
                </a:lnTo>
                <a:lnTo>
                  <a:pt x="246" y="120"/>
                </a:lnTo>
                <a:lnTo>
                  <a:pt x="244" y="126"/>
                </a:lnTo>
                <a:lnTo>
                  <a:pt x="242" y="132"/>
                </a:lnTo>
                <a:lnTo>
                  <a:pt x="238" y="136"/>
                </a:lnTo>
                <a:lnTo>
                  <a:pt x="232" y="140"/>
                </a:lnTo>
                <a:lnTo>
                  <a:pt x="226" y="144"/>
                </a:lnTo>
                <a:lnTo>
                  <a:pt x="220" y="146"/>
                </a:lnTo>
                <a:lnTo>
                  <a:pt x="214" y="146"/>
                </a:lnTo>
                <a:lnTo>
                  <a:pt x="214" y="146"/>
                </a:lnTo>
                <a:lnTo>
                  <a:pt x="206" y="146"/>
                </a:lnTo>
                <a:lnTo>
                  <a:pt x="200" y="144"/>
                </a:lnTo>
                <a:lnTo>
                  <a:pt x="194" y="140"/>
                </a:lnTo>
                <a:lnTo>
                  <a:pt x="190" y="136"/>
                </a:lnTo>
                <a:lnTo>
                  <a:pt x="186" y="132"/>
                </a:lnTo>
                <a:lnTo>
                  <a:pt x="182" y="126"/>
                </a:lnTo>
                <a:lnTo>
                  <a:pt x="180" y="120"/>
                </a:lnTo>
                <a:lnTo>
                  <a:pt x="180" y="112"/>
                </a:lnTo>
                <a:lnTo>
                  <a:pt x="180" y="112"/>
                </a:lnTo>
                <a:lnTo>
                  <a:pt x="180" y="106"/>
                </a:lnTo>
                <a:lnTo>
                  <a:pt x="182" y="100"/>
                </a:lnTo>
                <a:lnTo>
                  <a:pt x="186" y="94"/>
                </a:lnTo>
                <a:lnTo>
                  <a:pt x="190" y="88"/>
                </a:lnTo>
                <a:lnTo>
                  <a:pt x="194" y="84"/>
                </a:lnTo>
                <a:lnTo>
                  <a:pt x="200" y="82"/>
                </a:lnTo>
                <a:lnTo>
                  <a:pt x="206" y="80"/>
                </a:lnTo>
                <a:lnTo>
                  <a:pt x="214" y="78"/>
                </a:lnTo>
                <a:lnTo>
                  <a:pt x="214" y="78"/>
                </a:lnTo>
                <a:close/>
                <a:moveTo>
                  <a:pt x="256" y="270"/>
                </a:moveTo>
                <a:lnTo>
                  <a:pt x="256" y="270"/>
                </a:lnTo>
                <a:lnTo>
                  <a:pt x="236" y="270"/>
                </a:lnTo>
                <a:lnTo>
                  <a:pt x="216" y="268"/>
                </a:lnTo>
                <a:lnTo>
                  <a:pt x="198" y="264"/>
                </a:lnTo>
                <a:lnTo>
                  <a:pt x="180" y="258"/>
                </a:lnTo>
                <a:lnTo>
                  <a:pt x="164" y="252"/>
                </a:lnTo>
                <a:lnTo>
                  <a:pt x="150" y="246"/>
                </a:lnTo>
                <a:lnTo>
                  <a:pt x="122" y="228"/>
                </a:lnTo>
                <a:lnTo>
                  <a:pt x="98" y="210"/>
                </a:lnTo>
                <a:lnTo>
                  <a:pt x="80" y="192"/>
                </a:lnTo>
                <a:lnTo>
                  <a:pt x="64" y="174"/>
                </a:lnTo>
                <a:lnTo>
                  <a:pt x="52" y="158"/>
                </a:lnTo>
                <a:lnTo>
                  <a:pt x="52" y="158"/>
                </a:lnTo>
                <a:lnTo>
                  <a:pt x="66" y="138"/>
                </a:lnTo>
                <a:lnTo>
                  <a:pt x="86" y="116"/>
                </a:lnTo>
                <a:lnTo>
                  <a:pt x="112" y="94"/>
                </a:lnTo>
                <a:lnTo>
                  <a:pt x="128" y="84"/>
                </a:lnTo>
                <a:lnTo>
                  <a:pt x="144" y="74"/>
                </a:lnTo>
                <a:lnTo>
                  <a:pt x="144" y="74"/>
                </a:lnTo>
                <a:lnTo>
                  <a:pt x="138" y="96"/>
                </a:lnTo>
                <a:lnTo>
                  <a:pt x="136" y="108"/>
                </a:lnTo>
                <a:lnTo>
                  <a:pt x="136" y="120"/>
                </a:lnTo>
                <a:lnTo>
                  <a:pt x="136" y="120"/>
                </a:lnTo>
                <a:lnTo>
                  <a:pt x="136" y="132"/>
                </a:lnTo>
                <a:lnTo>
                  <a:pt x="138" y="144"/>
                </a:lnTo>
                <a:lnTo>
                  <a:pt x="144" y="168"/>
                </a:lnTo>
                <a:lnTo>
                  <a:pt x="156" y="188"/>
                </a:lnTo>
                <a:lnTo>
                  <a:pt x="170" y="206"/>
                </a:lnTo>
                <a:lnTo>
                  <a:pt x="188" y="220"/>
                </a:lnTo>
                <a:lnTo>
                  <a:pt x="208" y="232"/>
                </a:lnTo>
                <a:lnTo>
                  <a:pt x="230" y="238"/>
                </a:lnTo>
                <a:lnTo>
                  <a:pt x="242" y="240"/>
                </a:lnTo>
                <a:lnTo>
                  <a:pt x="256" y="240"/>
                </a:lnTo>
                <a:lnTo>
                  <a:pt x="256" y="240"/>
                </a:lnTo>
                <a:lnTo>
                  <a:pt x="268" y="240"/>
                </a:lnTo>
                <a:lnTo>
                  <a:pt x="280" y="238"/>
                </a:lnTo>
                <a:lnTo>
                  <a:pt x="302" y="232"/>
                </a:lnTo>
                <a:lnTo>
                  <a:pt x="322" y="220"/>
                </a:lnTo>
                <a:lnTo>
                  <a:pt x="340" y="206"/>
                </a:lnTo>
                <a:lnTo>
                  <a:pt x="354" y="188"/>
                </a:lnTo>
                <a:lnTo>
                  <a:pt x="366" y="168"/>
                </a:lnTo>
                <a:lnTo>
                  <a:pt x="372" y="144"/>
                </a:lnTo>
                <a:lnTo>
                  <a:pt x="374" y="132"/>
                </a:lnTo>
                <a:lnTo>
                  <a:pt x="376" y="120"/>
                </a:lnTo>
                <a:lnTo>
                  <a:pt x="376" y="120"/>
                </a:lnTo>
                <a:lnTo>
                  <a:pt x="374" y="108"/>
                </a:lnTo>
                <a:lnTo>
                  <a:pt x="372" y="96"/>
                </a:lnTo>
                <a:lnTo>
                  <a:pt x="366" y="74"/>
                </a:lnTo>
                <a:lnTo>
                  <a:pt x="366" y="74"/>
                </a:lnTo>
                <a:lnTo>
                  <a:pt x="382" y="84"/>
                </a:lnTo>
                <a:lnTo>
                  <a:pt x="398" y="94"/>
                </a:lnTo>
                <a:lnTo>
                  <a:pt x="424" y="118"/>
                </a:lnTo>
                <a:lnTo>
                  <a:pt x="444" y="138"/>
                </a:lnTo>
                <a:lnTo>
                  <a:pt x="458" y="158"/>
                </a:lnTo>
                <a:lnTo>
                  <a:pt x="458" y="158"/>
                </a:lnTo>
                <a:lnTo>
                  <a:pt x="446" y="174"/>
                </a:lnTo>
                <a:lnTo>
                  <a:pt x="430" y="192"/>
                </a:lnTo>
                <a:lnTo>
                  <a:pt x="412" y="210"/>
                </a:lnTo>
                <a:lnTo>
                  <a:pt x="388" y="228"/>
                </a:lnTo>
                <a:lnTo>
                  <a:pt x="360" y="246"/>
                </a:lnTo>
                <a:lnTo>
                  <a:pt x="346" y="252"/>
                </a:lnTo>
                <a:lnTo>
                  <a:pt x="330" y="258"/>
                </a:lnTo>
                <a:lnTo>
                  <a:pt x="312" y="264"/>
                </a:lnTo>
                <a:lnTo>
                  <a:pt x="294" y="268"/>
                </a:lnTo>
                <a:lnTo>
                  <a:pt x="276" y="270"/>
                </a:lnTo>
                <a:lnTo>
                  <a:pt x="256" y="270"/>
                </a:lnTo>
                <a:lnTo>
                  <a:pt x="256" y="270"/>
                </a:lnTo>
                <a:close/>
              </a:path>
            </a:pathLst>
          </a:custGeom>
          <a:solidFill>
            <a:srgbClr val="FFFFFF"/>
          </a:solidFill>
          <a:ln w="9525">
            <a:noFill/>
            <a:round/>
            <a:headEnd/>
            <a:tailEnd/>
          </a:ln>
          <a:effectLst>
            <a:outerShdw blurRad="50800" dist="38100" dir="5400000" algn="t" rotWithShape="0">
              <a:prstClr val="black">
                <a:alpha val="40000"/>
              </a:prstClr>
            </a:outerShdw>
          </a:effectLst>
        </p:spPr>
        <p:txBody>
          <a:bodyPr vert="horz" wrap="square" lIns="91438" tIns="45719" rIns="91438" bIns="45719" numCol="1" anchor="t" anchorCtr="0" compatLnSpc="1">
            <a:prstTxWarp prst="textNoShape">
              <a:avLst/>
            </a:prstTxWarp>
          </a:bodyPr>
          <a:lstStyle/>
          <a:p>
            <a:endParaRPr lang="zh-CN" altLang="en-US"/>
          </a:p>
        </p:txBody>
      </p:sp>
      <p:sp>
        <p:nvSpPr>
          <p:cNvPr id="68" name="Freeform 120"/>
          <p:cNvSpPr>
            <a:spLocks noEditPoints="1"/>
          </p:cNvSpPr>
          <p:nvPr/>
        </p:nvSpPr>
        <p:spPr bwMode="auto">
          <a:xfrm>
            <a:off x="3277096" y="3464290"/>
            <a:ext cx="353389" cy="531181"/>
          </a:xfrm>
          <a:custGeom>
            <a:avLst/>
            <a:gdLst/>
            <a:ahLst/>
            <a:cxnLst>
              <a:cxn ang="0">
                <a:pos x="244" y="342"/>
              </a:cxn>
              <a:cxn ang="0">
                <a:pos x="262" y="292"/>
              </a:cxn>
              <a:cxn ang="0">
                <a:pos x="300" y="228"/>
              </a:cxn>
              <a:cxn ang="0">
                <a:pos x="320" y="184"/>
              </a:cxn>
              <a:cxn ang="0">
                <a:pos x="322" y="158"/>
              </a:cxn>
              <a:cxn ang="0">
                <a:pos x="314" y="110"/>
              </a:cxn>
              <a:cxn ang="0">
                <a:pos x="294" y="70"/>
              </a:cxn>
              <a:cxn ang="0">
                <a:pos x="264" y="36"/>
              </a:cxn>
              <a:cxn ang="0">
                <a:pos x="224" y="12"/>
              </a:cxn>
              <a:cxn ang="0">
                <a:pos x="178" y="2"/>
              </a:cxn>
              <a:cxn ang="0">
                <a:pos x="144" y="2"/>
              </a:cxn>
              <a:cxn ang="0">
                <a:pos x="98" y="12"/>
              </a:cxn>
              <a:cxn ang="0">
                <a:pos x="58" y="36"/>
              </a:cxn>
              <a:cxn ang="0">
                <a:pos x="28" y="70"/>
              </a:cxn>
              <a:cxn ang="0">
                <a:pos x="6" y="110"/>
              </a:cxn>
              <a:cxn ang="0">
                <a:pos x="0" y="158"/>
              </a:cxn>
              <a:cxn ang="0">
                <a:pos x="4" y="186"/>
              </a:cxn>
              <a:cxn ang="0">
                <a:pos x="26" y="236"/>
              </a:cxn>
              <a:cxn ang="0">
                <a:pos x="68" y="310"/>
              </a:cxn>
              <a:cxn ang="0">
                <a:pos x="80" y="356"/>
              </a:cxn>
              <a:cxn ang="0">
                <a:pos x="80" y="404"/>
              </a:cxn>
              <a:cxn ang="0">
                <a:pos x="90" y="432"/>
              </a:cxn>
              <a:cxn ang="0">
                <a:pos x="124" y="468"/>
              </a:cxn>
              <a:cxn ang="0">
                <a:pos x="152" y="482"/>
              </a:cxn>
              <a:cxn ang="0">
                <a:pos x="180" y="480"/>
              </a:cxn>
              <a:cxn ang="0">
                <a:pos x="226" y="440"/>
              </a:cxn>
              <a:cxn ang="0">
                <a:pos x="238" y="424"/>
              </a:cxn>
              <a:cxn ang="0">
                <a:pos x="242" y="384"/>
              </a:cxn>
              <a:cxn ang="0">
                <a:pos x="144" y="382"/>
              </a:cxn>
              <a:cxn ang="0">
                <a:pos x="130" y="362"/>
              </a:cxn>
              <a:cxn ang="0">
                <a:pos x="136" y="348"/>
              </a:cxn>
              <a:cxn ang="0">
                <a:pos x="152" y="342"/>
              </a:cxn>
              <a:cxn ang="0">
                <a:pos x="204" y="52"/>
              </a:cxn>
              <a:cxn ang="0">
                <a:pos x="242" y="78"/>
              </a:cxn>
              <a:cxn ang="0">
                <a:pos x="264" y="106"/>
              </a:cxn>
              <a:cxn ang="0">
                <a:pos x="272" y="132"/>
              </a:cxn>
              <a:cxn ang="0">
                <a:pos x="260" y="150"/>
              </a:cxn>
              <a:cxn ang="0">
                <a:pos x="244" y="150"/>
              </a:cxn>
              <a:cxn ang="0">
                <a:pos x="232" y="134"/>
              </a:cxn>
              <a:cxn ang="0">
                <a:pos x="216" y="108"/>
              </a:cxn>
              <a:cxn ang="0">
                <a:pos x="188" y="90"/>
              </a:cxn>
              <a:cxn ang="0">
                <a:pos x="176" y="84"/>
              </a:cxn>
              <a:cxn ang="0">
                <a:pos x="170" y="72"/>
              </a:cxn>
              <a:cxn ang="0">
                <a:pos x="184" y="52"/>
              </a:cxn>
            </a:cxnLst>
            <a:rect l="0" t="0" r="r" b="b"/>
            <a:pathLst>
              <a:path w="322" h="484">
                <a:moveTo>
                  <a:pt x="152" y="342"/>
                </a:moveTo>
                <a:lnTo>
                  <a:pt x="244" y="342"/>
                </a:lnTo>
                <a:lnTo>
                  <a:pt x="244" y="342"/>
                </a:lnTo>
                <a:lnTo>
                  <a:pt x="248" y="328"/>
                </a:lnTo>
                <a:lnTo>
                  <a:pt x="252" y="316"/>
                </a:lnTo>
                <a:lnTo>
                  <a:pt x="262" y="292"/>
                </a:lnTo>
                <a:lnTo>
                  <a:pt x="274" y="270"/>
                </a:lnTo>
                <a:lnTo>
                  <a:pt x="288" y="250"/>
                </a:lnTo>
                <a:lnTo>
                  <a:pt x="300" y="228"/>
                </a:lnTo>
                <a:lnTo>
                  <a:pt x="312" y="208"/>
                </a:lnTo>
                <a:lnTo>
                  <a:pt x="316" y="196"/>
                </a:lnTo>
                <a:lnTo>
                  <a:pt x="320" y="184"/>
                </a:lnTo>
                <a:lnTo>
                  <a:pt x="322" y="170"/>
                </a:lnTo>
                <a:lnTo>
                  <a:pt x="322" y="158"/>
                </a:lnTo>
                <a:lnTo>
                  <a:pt x="322" y="158"/>
                </a:lnTo>
                <a:lnTo>
                  <a:pt x="322" y="142"/>
                </a:lnTo>
                <a:lnTo>
                  <a:pt x="318" y="126"/>
                </a:lnTo>
                <a:lnTo>
                  <a:pt x="314" y="110"/>
                </a:lnTo>
                <a:lnTo>
                  <a:pt x="310" y="96"/>
                </a:lnTo>
                <a:lnTo>
                  <a:pt x="302" y="82"/>
                </a:lnTo>
                <a:lnTo>
                  <a:pt x="294" y="70"/>
                </a:lnTo>
                <a:lnTo>
                  <a:pt x="286" y="58"/>
                </a:lnTo>
                <a:lnTo>
                  <a:pt x="274" y="46"/>
                </a:lnTo>
                <a:lnTo>
                  <a:pt x="264" y="36"/>
                </a:lnTo>
                <a:lnTo>
                  <a:pt x="250" y="28"/>
                </a:lnTo>
                <a:lnTo>
                  <a:pt x="238" y="20"/>
                </a:lnTo>
                <a:lnTo>
                  <a:pt x="224" y="12"/>
                </a:lnTo>
                <a:lnTo>
                  <a:pt x="208" y="8"/>
                </a:lnTo>
                <a:lnTo>
                  <a:pt x="194" y="4"/>
                </a:lnTo>
                <a:lnTo>
                  <a:pt x="178" y="2"/>
                </a:lnTo>
                <a:lnTo>
                  <a:pt x="160" y="0"/>
                </a:lnTo>
                <a:lnTo>
                  <a:pt x="160" y="0"/>
                </a:lnTo>
                <a:lnTo>
                  <a:pt x="144" y="2"/>
                </a:lnTo>
                <a:lnTo>
                  <a:pt x="128" y="4"/>
                </a:lnTo>
                <a:lnTo>
                  <a:pt x="112" y="8"/>
                </a:lnTo>
                <a:lnTo>
                  <a:pt x="98" y="12"/>
                </a:lnTo>
                <a:lnTo>
                  <a:pt x="84" y="20"/>
                </a:lnTo>
                <a:lnTo>
                  <a:pt x="70" y="28"/>
                </a:lnTo>
                <a:lnTo>
                  <a:pt x="58" y="36"/>
                </a:lnTo>
                <a:lnTo>
                  <a:pt x="46" y="46"/>
                </a:lnTo>
                <a:lnTo>
                  <a:pt x="36" y="58"/>
                </a:lnTo>
                <a:lnTo>
                  <a:pt x="28" y="70"/>
                </a:lnTo>
                <a:lnTo>
                  <a:pt x="20" y="82"/>
                </a:lnTo>
                <a:lnTo>
                  <a:pt x="12" y="96"/>
                </a:lnTo>
                <a:lnTo>
                  <a:pt x="6" y="110"/>
                </a:lnTo>
                <a:lnTo>
                  <a:pt x="2" y="126"/>
                </a:lnTo>
                <a:lnTo>
                  <a:pt x="0" y="142"/>
                </a:lnTo>
                <a:lnTo>
                  <a:pt x="0" y="158"/>
                </a:lnTo>
                <a:lnTo>
                  <a:pt x="0" y="158"/>
                </a:lnTo>
                <a:lnTo>
                  <a:pt x="0" y="172"/>
                </a:lnTo>
                <a:lnTo>
                  <a:pt x="4" y="186"/>
                </a:lnTo>
                <a:lnTo>
                  <a:pt x="8" y="200"/>
                </a:lnTo>
                <a:lnTo>
                  <a:pt x="12" y="212"/>
                </a:lnTo>
                <a:lnTo>
                  <a:pt x="26" y="236"/>
                </a:lnTo>
                <a:lnTo>
                  <a:pt x="40" y="260"/>
                </a:lnTo>
                <a:lnTo>
                  <a:pt x="54" y="284"/>
                </a:lnTo>
                <a:lnTo>
                  <a:pt x="68" y="310"/>
                </a:lnTo>
                <a:lnTo>
                  <a:pt x="72" y="324"/>
                </a:lnTo>
                <a:lnTo>
                  <a:pt x="76" y="338"/>
                </a:lnTo>
                <a:lnTo>
                  <a:pt x="80" y="356"/>
                </a:lnTo>
                <a:lnTo>
                  <a:pt x="80" y="372"/>
                </a:lnTo>
                <a:lnTo>
                  <a:pt x="80" y="404"/>
                </a:lnTo>
                <a:lnTo>
                  <a:pt x="80" y="404"/>
                </a:lnTo>
                <a:lnTo>
                  <a:pt x="82" y="414"/>
                </a:lnTo>
                <a:lnTo>
                  <a:pt x="84" y="424"/>
                </a:lnTo>
                <a:lnTo>
                  <a:pt x="90" y="432"/>
                </a:lnTo>
                <a:lnTo>
                  <a:pt x="96" y="440"/>
                </a:lnTo>
                <a:lnTo>
                  <a:pt x="124" y="468"/>
                </a:lnTo>
                <a:lnTo>
                  <a:pt x="124" y="468"/>
                </a:lnTo>
                <a:lnTo>
                  <a:pt x="132" y="476"/>
                </a:lnTo>
                <a:lnTo>
                  <a:pt x="142" y="480"/>
                </a:lnTo>
                <a:lnTo>
                  <a:pt x="152" y="482"/>
                </a:lnTo>
                <a:lnTo>
                  <a:pt x="160" y="484"/>
                </a:lnTo>
                <a:lnTo>
                  <a:pt x="170" y="482"/>
                </a:lnTo>
                <a:lnTo>
                  <a:pt x="180" y="480"/>
                </a:lnTo>
                <a:lnTo>
                  <a:pt x="188" y="476"/>
                </a:lnTo>
                <a:lnTo>
                  <a:pt x="196" y="468"/>
                </a:lnTo>
                <a:lnTo>
                  <a:pt x="226" y="440"/>
                </a:lnTo>
                <a:lnTo>
                  <a:pt x="226" y="440"/>
                </a:lnTo>
                <a:lnTo>
                  <a:pt x="232" y="432"/>
                </a:lnTo>
                <a:lnTo>
                  <a:pt x="238" y="424"/>
                </a:lnTo>
                <a:lnTo>
                  <a:pt x="240" y="414"/>
                </a:lnTo>
                <a:lnTo>
                  <a:pt x="242" y="404"/>
                </a:lnTo>
                <a:lnTo>
                  <a:pt x="242" y="384"/>
                </a:lnTo>
                <a:lnTo>
                  <a:pt x="152" y="384"/>
                </a:lnTo>
                <a:lnTo>
                  <a:pt x="152" y="384"/>
                </a:lnTo>
                <a:lnTo>
                  <a:pt x="144" y="382"/>
                </a:lnTo>
                <a:lnTo>
                  <a:pt x="136" y="378"/>
                </a:lnTo>
                <a:lnTo>
                  <a:pt x="132" y="370"/>
                </a:lnTo>
                <a:lnTo>
                  <a:pt x="130" y="362"/>
                </a:lnTo>
                <a:lnTo>
                  <a:pt x="130" y="362"/>
                </a:lnTo>
                <a:lnTo>
                  <a:pt x="132" y="356"/>
                </a:lnTo>
                <a:lnTo>
                  <a:pt x="136" y="348"/>
                </a:lnTo>
                <a:lnTo>
                  <a:pt x="144" y="344"/>
                </a:lnTo>
                <a:lnTo>
                  <a:pt x="152" y="342"/>
                </a:lnTo>
                <a:lnTo>
                  <a:pt x="152" y="342"/>
                </a:lnTo>
                <a:close/>
                <a:moveTo>
                  <a:pt x="190" y="50"/>
                </a:moveTo>
                <a:lnTo>
                  <a:pt x="190" y="50"/>
                </a:lnTo>
                <a:lnTo>
                  <a:pt x="204" y="52"/>
                </a:lnTo>
                <a:lnTo>
                  <a:pt x="216" y="58"/>
                </a:lnTo>
                <a:lnTo>
                  <a:pt x="230" y="68"/>
                </a:lnTo>
                <a:lnTo>
                  <a:pt x="242" y="78"/>
                </a:lnTo>
                <a:lnTo>
                  <a:pt x="242" y="78"/>
                </a:lnTo>
                <a:lnTo>
                  <a:pt x="254" y="92"/>
                </a:lnTo>
                <a:lnTo>
                  <a:pt x="264" y="106"/>
                </a:lnTo>
                <a:lnTo>
                  <a:pt x="270" y="120"/>
                </a:lnTo>
                <a:lnTo>
                  <a:pt x="272" y="132"/>
                </a:lnTo>
                <a:lnTo>
                  <a:pt x="272" y="132"/>
                </a:lnTo>
                <a:lnTo>
                  <a:pt x="270" y="140"/>
                </a:lnTo>
                <a:lnTo>
                  <a:pt x="266" y="146"/>
                </a:lnTo>
                <a:lnTo>
                  <a:pt x="260" y="150"/>
                </a:lnTo>
                <a:lnTo>
                  <a:pt x="252" y="152"/>
                </a:lnTo>
                <a:lnTo>
                  <a:pt x="252" y="152"/>
                </a:lnTo>
                <a:lnTo>
                  <a:pt x="244" y="150"/>
                </a:lnTo>
                <a:lnTo>
                  <a:pt x="238" y="146"/>
                </a:lnTo>
                <a:lnTo>
                  <a:pt x="234" y="142"/>
                </a:lnTo>
                <a:lnTo>
                  <a:pt x="232" y="134"/>
                </a:lnTo>
                <a:lnTo>
                  <a:pt x="232" y="134"/>
                </a:lnTo>
                <a:lnTo>
                  <a:pt x="226" y="120"/>
                </a:lnTo>
                <a:lnTo>
                  <a:pt x="216" y="108"/>
                </a:lnTo>
                <a:lnTo>
                  <a:pt x="202" y="98"/>
                </a:lnTo>
                <a:lnTo>
                  <a:pt x="196" y="94"/>
                </a:lnTo>
                <a:lnTo>
                  <a:pt x="188" y="90"/>
                </a:lnTo>
                <a:lnTo>
                  <a:pt x="188" y="90"/>
                </a:lnTo>
                <a:lnTo>
                  <a:pt x="180" y="88"/>
                </a:lnTo>
                <a:lnTo>
                  <a:pt x="176" y="84"/>
                </a:lnTo>
                <a:lnTo>
                  <a:pt x="172" y="78"/>
                </a:lnTo>
                <a:lnTo>
                  <a:pt x="170" y="72"/>
                </a:lnTo>
                <a:lnTo>
                  <a:pt x="170" y="72"/>
                </a:lnTo>
                <a:lnTo>
                  <a:pt x="172" y="64"/>
                </a:lnTo>
                <a:lnTo>
                  <a:pt x="176" y="56"/>
                </a:lnTo>
                <a:lnTo>
                  <a:pt x="184" y="52"/>
                </a:lnTo>
                <a:lnTo>
                  <a:pt x="190" y="50"/>
                </a:lnTo>
                <a:lnTo>
                  <a:pt x="190" y="50"/>
                </a:lnTo>
                <a:close/>
              </a:path>
            </a:pathLst>
          </a:custGeom>
          <a:solidFill>
            <a:srgbClr val="FFFFFF"/>
          </a:solidFill>
          <a:ln w="9525">
            <a:noFill/>
            <a:round/>
            <a:headEnd/>
            <a:tailEnd/>
          </a:ln>
          <a:effectLst>
            <a:outerShdw blurRad="50800" dist="38100" dir="5400000" algn="t" rotWithShape="0">
              <a:prstClr val="black">
                <a:alpha val="40000"/>
              </a:prstClr>
            </a:outerShdw>
          </a:effectLst>
        </p:spPr>
        <p:txBody>
          <a:bodyPr vert="horz" wrap="square" lIns="91438" tIns="45719" rIns="91438" bIns="45719" numCol="1" anchor="t" anchorCtr="0" compatLnSpc="1">
            <a:prstTxWarp prst="textNoShape">
              <a:avLst/>
            </a:prstTxWarp>
          </a:bodyPr>
          <a:lstStyle/>
          <a:p>
            <a:endParaRPr lang="zh-CN" altLang="en-US"/>
          </a:p>
        </p:txBody>
      </p:sp>
      <p:sp>
        <p:nvSpPr>
          <p:cNvPr id="43" name="矩形 42"/>
          <p:cNvSpPr/>
          <p:nvPr/>
        </p:nvSpPr>
        <p:spPr>
          <a:xfrm>
            <a:off x="4324893" y="3494974"/>
            <a:ext cx="2620213" cy="523220"/>
          </a:xfrm>
          <a:prstGeom prst="rect">
            <a:avLst/>
          </a:prstGeom>
        </p:spPr>
        <p:txBody>
          <a:bodyPr wrap="square">
            <a:spAutoFit/>
          </a:bodyPr>
          <a:lstStyle/>
          <a:p>
            <a:pPr algn="ctr"/>
            <a:r>
              <a:rPr kumimoji="1" lang="en-US" altLang="zh-CN" sz="2800" b="1" dirty="0" smtClean="0">
                <a:solidFill>
                  <a:schemeClr val="accent6">
                    <a:lumMod val="75000"/>
                  </a:schemeClr>
                </a:solidFill>
                <a:latin typeface="Arial"/>
                <a:cs typeface="Arial"/>
              </a:rPr>
              <a:t>Web</a:t>
            </a:r>
            <a:r>
              <a:rPr kumimoji="1" lang="zh-CN" altLang="en-US" sz="2800" b="1" dirty="0">
                <a:solidFill>
                  <a:schemeClr val="accent6">
                    <a:lumMod val="75000"/>
                  </a:schemeClr>
                </a:solidFill>
                <a:latin typeface="Arial"/>
                <a:cs typeface="Arial"/>
              </a:rPr>
              <a:t>视频面试</a:t>
            </a: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9016" y="2669098"/>
            <a:ext cx="1548387" cy="2197036"/>
          </a:xfrm>
          <a:prstGeom prst="rect">
            <a:avLst/>
          </a:prstGeom>
        </p:spPr>
      </p:pic>
      <p:grpSp>
        <p:nvGrpSpPr>
          <p:cNvPr id="77" name="组 52"/>
          <p:cNvGrpSpPr/>
          <p:nvPr/>
        </p:nvGrpSpPr>
        <p:grpSpPr>
          <a:xfrm>
            <a:off x="-305746" y="1471101"/>
            <a:ext cx="1427147" cy="356474"/>
            <a:chOff x="0" y="937679"/>
            <a:chExt cx="1151467" cy="356474"/>
          </a:xfrm>
          <a:solidFill>
            <a:srgbClr val="FCC124"/>
          </a:solidFill>
        </p:grpSpPr>
        <p:sp>
          <p:nvSpPr>
            <p:cNvPr id="78" name="矩形 77"/>
            <p:cNvSpPr/>
            <p:nvPr/>
          </p:nvSpPr>
          <p:spPr>
            <a:xfrm>
              <a:off x="0" y="937679"/>
              <a:ext cx="1151467" cy="356474"/>
            </a:xfrm>
            <a:prstGeom prst="rect">
              <a:avLst/>
            </a:prstGeom>
            <a:solidFill>
              <a:srgbClr val="FFFFFF">
                <a:alpha val="51000"/>
              </a:srgb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79" name="文本框 78"/>
            <p:cNvSpPr txBox="1"/>
            <p:nvPr/>
          </p:nvSpPr>
          <p:spPr>
            <a:xfrm>
              <a:off x="0" y="992806"/>
              <a:ext cx="1151467" cy="246221"/>
            </a:xfrm>
            <a:prstGeom prst="rect">
              <a:avLst/>
            </a:prstGeom>
            <a:noFill/>
          </p:spPr>
          <p:txBody>
            <a:bodyPr wrap="square" rtlCol="0">
              <a:spAutoFit/>
            </a:bodyPr>
            <a:lstStyle/>
            <a:p>
              <a:pPr algn="r"/>
              <a:r>
                <a:rPr kumimoji="1" lang="en-US" altLang="zh-CN" sz="1000" b="1" dirty="0">
                  <a:solidFill>
                    <a:srgbClr val="FFFFFF"/>
                  </a:solidFill>
                  <a:latin typeface="Arial"/>
                  <a:cs typeface="Arial"/>
                </a:rPr>
                <a:t>CONTENTS</a:t>
              </a:r>
              <a:endParaRPr kumimoji="1" lang="zh-CN" altLang="en-US" sz="1000" b="1" dirty="0">
                <a:solidFill>
                  <a:srgbClr val="FFFFFF"/>
                </a:solidFill>
                <a:latin typeface="Arial"/>
                <a:cs typeface="Arial"/>
              </a:endParaRPr>
            </a:p>
          </p:txBody>
        </p:sp>
      </p:grpSp>
      <p:grpSp>
        <p:nvGrpSpPr>
          <p:cNvPr id="80" name="组 55"/>
          <p:cNvGrpSpPr/>
          <p:nvPr/>
        </p:nvGrpSpPr>
        <p:grpSpPr>
          <a:xfrm>
            <a:off x="-124178" y="2377949"/>
            <a:ext cx="1427147" cy="455237"/>
            <a:chOff x="0" y="1377583"/>
            <a:chExt cx="1151467" cy="455236"/>
          </a:xfrm>
        </p:grpSpPr>
        <p:sp>
          <p:nvSpPr>
            <p:cNvPr id="81" name="矩形 80"/>
            <p:cNvSpPr/>
            <p:nvPr/>
          </p:nvSpPr>
          <p:spPr>
            <a:xfrm>
              <a:off x="0" y="1377583"/>
              <a:ext cx="1151467" cy="356474"/>
            </a:xfrm>
            <a:prstGeom prst="rect">
              <a:avLst/>
            </a:prstGeom>
            <a:solidFill>
              <a:schemeClr val="accent6">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82" name="文本框 81"/>
            <p:cNvSpPr txBox="1"/>
            <p:nvPr/>
          </p:nvSpPr>
          <p:spPr>
            <a:xfrm>
              <a:off x="0" y="1432710"/>
              <a:ext cx="1151467" cy="400109"/>
            </a:xfrm>
            <a:prstGeom prst="rect">
              <a:avLst/>
            </a:prstGeom>
            <a:noFill/>
          </p:spPr>
          <p:txBody>
            <a:bodyPr wrap="square" rtlCol="0">
              <a:spAutoFit/>
            </a:bodyPr>
            <a:lstStyle/>
            <a:p>
              <a:pPr algn="r"/>
              <a:r>
                <a:rPr kumimoji="1" lang="zh-CN" altLang="en-US" sz="1000" b="1" dirty="0">
                  <a:solidFill>
                    <a:schemeClr val="bg1"/>
                  </a:solidFill>
                  <a:latin typeface="Arial"/>
                  <a:cs typeface="Arial"/>
                </a:rPr>
                <a:t>项目架构和技术</a:t>
              </a:r>
              <a:endParaRPr kumimoji="1" lang="zh-CN" altLang="en-US" sz="1000" b="1" dirty="0">
                <a:solidFill>
                  <a:srgbClr val="FFFFFF"/>
                </a:solidFill>
                <a:latin typeface="Arial"/>
                <a:cs typeface="Arial"/>
              </a:endParaRPr>
            </a:p>
            <a:p>
              <a:pPr algn="r"/>
              <a:endParaRPr kumimoji="1" lang="zh-CN" altLang="en-US" sz="1000" b="1" dirty="0">
                <a:solidFill>
                  <a:srgbClr val="FFFFFF"/>
                </a:solidFill>
                <a:latin typeface="Arial"/>
                <a:cs typeface="Arial"/>
              </a:endParaRPr>
            </a:p>
          </p:txBody>
        </p:sp>
      </p:grpSp>
      <p:grpSp>
        <p:nvGrpSpPr>
          <p:cNvPr id="83" name="组 30"/>
          <p:cNvGrpSpPr/>
          <p:nvPr/>
        </p:nvGrpSpPr>
        <p:grpSpPr>
          <a:xfrm>
            <a:off x="-305747" y="1966348"/>
            <a:ext cx="1427147" cy="356474"/>
            <a:chOff x="0" y="1825991"/>
            <a:chExt cx="1151467" cy="356474"/>
          </a:xfrm>
        </p:grpSpPr>
        <p:sp>
          <p:nvSpPr>
            <p:cNvPr id="84" name="矩形 83"/>
            <p:cNvSpPr/>
            <p:nvPr/>
          </p:nvSpPr>
          <p:spPr>
            <a:xfrm>
              <a:off x="0" y="1825991"/>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85" name="文本框 84"/>
            <p:cNvSpPr txBox="1"/>
            <p:nvPr/>
          </p:nvSpPr>
          <p:spPr>
            <a:xfrm>
              <a:off x="0" y="1881118"/>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项目背景</a:t>
              </a:r>
              <a:endParaRPr kumimoji="1" lang="zh-CN" altLang="en-US" sz="1000" b="1" dirty="0">
                <a:solidFill>
                  <a:srgbClr val="FFFFFF"/>
                </a:solidFill>
                <a:latin typeface="Arial"/>
                <a:cs typeface="Arial"/>
              </a:endParaRPr>
            </a:p>
          </p:txBody>
        </p:sp>
      </p:grpSp>
      <p:grpSp>
        <p:nvGrpSpPr>
          <p:cNvPr id="86" name="组 31"/>
          <p:cNvGrpSpPr/>
          <p:nvPr/>
        </p:nvGrpSpPr>
        <p:grpSpPr>
          <a:xfrm>
            <a:off x="-305746" y="2818070"/>
            <a:ext cx="1427147" cy="356474"/>
            <a:chOff x="0" y="2279893"/>
            <a:chExt cx="1151467" cy="356474"/>
          </a:xfrm>
        </p:grpSpPr>
        <p:sp>
          <p:nvSpPr>
            <p:cNvPr id="87" name="矩形 86"/>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88" name="文本框 87"/>
            <p:cNvSpPr txBox="1"/>
            <p:nvPr/>
          </p:nvSpPr>
          <p:spPr>
            <a:xfrm>
              <a:off x="0" y="2335020"/>
              <a:ext cx="1151467" cy="246221"/>
            </a:xfrm>
            <a:prstGeom prst="rect">
              <a:avLst/>
            </a:prstGeom>
            <a:noFill/>
          </p:spPr>
          <p:txBody>
            <a:bodyPr wrap="square" rtlCol="0">
              <a:spAutoFit/>
            </a:bodyPr>
            <a:lstStyle/>
            <a:p>
              <a:pPr algn="r"/>
              <a:r>
                <a:rPr kumimoji="1" lang="zh-CN" altLang="en-US" sz="1000" b="1" dirty="0">
                  <a:solidFill>
                    <a:schemeClr val="bg1"/>
                  </a:solidFill>
                  <a:latin typeface="Arial"/>
                  <a:cs typeface="Arial"/>
                </a:rPr>
                <a:t>成果展示</a:t>
              </a:r>
            </a:p>
          </p:txBody>
        </p:sp>
      </p:grpSp>
      <p:grpSp>
        <p:nvGrpSpPr>
          <p:cNvPr id="89" name="组 31"/>
          <p:cNvGrpSpPr/>
          <p:nvPr/>
        </p:nvGrpSpPr>
        <p:grpSpPr>
          <a:xfrm>
            <a:off x="-305746" y="3279398"/>
            <a:ext cx="1427147" cy="356474"/>
            <a:chOff x="0" y="2279893"/>
            <a:chExt cx="1151467" cy="356474"/>
          </a:xfrm>
        </p:grpSpPr>
        <p:sp>
          <p:nvSpPr>
            <p:cNvPr id="90" name="矩形 89"/>
            <p:cNvSpPr/>
            <p:nvPr/>
          </p:nvSpPr>
          <p:spPr>
            <a:xfrm>
              <a:off x="0" y="2279893"/>
              <a:ext cx="1151467" cy="356474"/>
            </a:xfrm>
            <a:prstGeom prst="rect">
              <a:avLst/>
            </a:prstGeom>
            <a:solidFill>
              <a:schemeClr val="bg1">
                <a:alpha val="51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p>
          </p:txBody>
        </p:sp>
        <p:sp>
          <p:nvSpPr>
            <p:cNvPr id="91" name="文本框 90"/>
            <p:cNvSpPr txBox="1"/>
            <p:nvPr/>
          </p:nvSpPr>
          <p:spPr>
            <a:xfrm>
              <a:off x="0" y="2335020"/>
              <a:ext cx="1151467" cy="246221"/>
            </a:xfrm>
            <a:prstGeom prst="rect">
              <a:avLst/>
            </a:prstGeom>
            <a:noFill/>
          </p:spPr>
          <p:txBody>
            <a:bodyPr wrap="square" rtlCol="0">
              <a:spAutoFit/>
            </a:bodyPr>
            <a:lstStyle/>
            <a:p>
              <a:pPr algn="r"/>
              <a:r>
                <a:rPr kumimoji="1" lang="zh-CN" altLang="en-US" sz="1000" b="1" dirty="0" smtClean="0">
                  <a:solidFill>
                    <a:schemeClr val="bg1"/>
                  </a:solidFill>
                  <a:latin typeface="Arial"/>
                  <a:cs typeface="Arial"/>
                </a:rPr>
                <a:t>项目总结</a:t>
              </a:r>
              <a:endParaRPr kumimoji="1" lang="zh-CN" altLang="en-US" sz="1000" b="1" dirty="0">
                <a:solidFill>
                  <a:schemeClr val="bg1"/>
                </a:solidFill>
                <a:latin typeface="Arial"/>
                <a:cs typeface="Arial"/>
              </a:endParaRPr>
            </a:p>
          </p:txBody>
        </p:sp>
      </p:grpSp>
      <p:grpSp>
        <p:nvGrpSpPr>
          <p:cNvPr id="92" name="组 7"/>
          <p:cNvGrpSpPr/>
          <p:nvPr/>
        </p:nvGrpSpPr>
        <p:grpSpPr>
          <a:xfrm>
            <a:off x="76387" y="93269"/>
            <a:ext cx="1454244" cy="436516"/>
            <a:chOff x="1576591" y="136620"/>
            <a:chExt cx="1454244" cy="436516"/>
          </a:xfrm>
        </p:grpSpPr>
        <p:sp>
          <p:nvSpPr>
            <p:cNvPr id="93" name="文本框 92"/>
            <p:cNvSpPr txBox="1"/>
            <p:nvPr/>
          </p:nvSpPr>
          <p:spPr>
            <a:xfrm>
              <a:off x="1576591" y="136620"/>
              <a:ext cx="740908"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chemeClr val="accent6">
                      <a:lumMod val="75000"/>
                    </a:schemeClr>
                  </a:solidFill>
                  <a:latin typeface="Arial"/>
                  <a:cs typeface="Arial"/>
                </a:rPr>
                <a:t>基于</a:t>
              </a:r>
              <a:r>
                <a:rPr kumimoji="1" lang="en-US" altLang="zh-CN" sz="1100" b="1" dirty="0" smtClean="0">
                  <a:solidFill>
                    <a:schemeClr val="accent6">
                      <a:lumMod val="75000"/>
                    </a:schemeClr>
                  </a:solidFill>
                  <a:latin typeface="Arial"/>
                  <a:cs typeface="Arial"/>
                </a:rPr>
                <a:t>web</a:t>
              </a:r>
              <a:endParaRPr kumimoji="1" lang="zh-CN" altLang="en-US" sz="1100" b="1" dirty="0">
                <a:solidFill>
                  <a:schemeClr val="accent6">
                    <a:lumMod val="75000"/>
                  </a:schemeClr>
                </a:solidFill>
                <a:latin typeface="Arial"/>
                <a:cs typeface="Arial"/>
              </a:endParaRPr>
            </a:p>
          </p:txBody>
        </p:sp>
        <p:sp>
          <p:nvSpPr>
            <p:cNvPr id="94" name="文本框 93"/>
            <p:cNvSpPr txBox="1"/>
            <p:nvPr/>
          </p:nvSpPr>
          <p:spPr>
            <a:xfrm>
              <a:off x="1576591" y="311526"/>
              <a:ext cx="1454244" cy="261610"/>
            </a:xfrm>
            <a:prstGeom prst="rect">
              <a:avLst/>
            </a:prstGeom>
            <a:noFill/>
            <a:effectLst>
              <a:outerShdw blurRad="50800" dist="38100" dir="2700000" algn="tl" rotWithShape="0">
                <a:prstClr val="black">
                  <a:alpha val="40000"/>
                </a:prstClr>
              </a:outerShdw>
            </a:effectLst>
          </p:spPr>
          <p:txBody>
            <a:bodyPr wrap="none" rtlCol="0">
              <a:spAutoFit/>
            </a:bodyPr>
            <a:lstStyle/>
            <a:p>
              <a:r>
                <a:rPr kumimoji="1" lang="zh-CN" altLang="en-US" sz="1100" b="1" dirty="0" smtClean="0">
                  <a:solidFill>
                    <a:srgbClr val="FFFFFF"/>
                  </a:solidFill>
                  <a:latin typeface="Arial"/>
                  <a:cs typeface="Arial"/>
                </a:rPr>
                <a:t>大学生家教信息</a:t>
              </a:r>
              <a:r>
                <a:rPr kumimoji="1" lang="zh-CN" altLang="en-US" sz="1100" b="1" dirty="0">
                  <a:solidFill>
                    <a:srgbClr val="FFFFFF"/>
                  </a:solidFill>
                  <a:latin typeface="Arial"/>
                  <a:cs typeface="Arial"/>
                </a:rPr>
                <a:t>平台</a:t>
              </a:r>
            </a:p>
          </p:txBody>
        </p:sp>
      </p:grpSp>
    </p:spTree>
    <p:extLst>
      <p:ext uri="{BB962C8B-B14F-4D97-AF65-F5344CB8AC3E}">
        <p14:creationId xmlns:p14="http://schemas.microsoft.com/office/powerpoint/2010/main" val="61738383"/>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500" fill="hold"/>
                                        <p:tgtEl>
                                          <p:spTgt spid="63"/>
                                        </p:tgtEl>
                                        <p:attrNameLst>
                                          <p:attrName>ppt_x</p:attrName>
                                        </p:attrNameLst>
                                      </p:cBhvr>
                                      <p:tavLst>
                                        <p:tav tm="0">
                                          <p:val>
                                            <p:strVal val="#ppt_x"/>
                                          </p:val>
                                        </p:tav>
                                        <p:tav tm="100000">
                                          <p:val>
                                            <p:strVal val="#ppt_x"/>
                                          </p:val>
                                        </p:tav>
                                      </p:tavLst>
                                    </p:anim>
                                    <p:anim calcmode="lin" valueType="num">
                                      <p:cBhvr additive="base">
                                        <p:cTn id="8" dur="500" fill="hold"/>
                                        <p:tgtEl>
                                          <p:spTgt spid="6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1"/>
                                        </p:tgtEl>
                                        <p:attrNameLst>
                                          <p:attrName>style.visibility</p:attrName>
                                        </p:attrNameLst>
                                      </p:cBhvr>
                                      <p:to>
                                        <p:strVal val="visible"/>
                                      </p:to>
                                    </p:set>
                                    <p:anim calcmode="lin" valueType="num">
                                      <p:cBhvr additive="base">
                                        <p:cTn id="11" dur="500" fill="hold"/>
                                        <p:tgtEl>
                                          <p:spTgt spid="61"/>
                                        </p:tgtEl>
                                        <p:attrNameLst>
                                          <p:attrName>ppt_x</p:attrName>
                                        </p:attrNameLst>
                                      </p:cBhvr>
                                      <p:tavLst>
                                        <p:tav tm="0">
                                          <p:val>
                                            <p:strVal val="#ppt_x"/>
                                          </p:val>
                                        </p:tav>
                                        <p:tav tm="100000">
                                          <p:val>
                                            <p:strVal val="#ppt_x"/>
                                          </p:val>
                                        </p:tav>
                                      </p:tavLst>
                                    </p:anim>
                                    <p:anim calcmode="lin" valueType="num">
                                      <p:cBhvr additive="base">
                                        <p:cTn id="12" dur="500" fill="hold"/>
                                        <p:tgtEl>
                                          <p:spTgt spid="6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2"/>
                                        </p:tgtEl>
                                        <p:attrNameLst>
                                          <p:attrName>style.visibility</p:attrName>
                                        </p:attrNameLst>
                                      </p:cBhvr>
                                      <p:to>
                                        <p:strVal val="visible"/>
                                      </p:to>
                                    </p:set>
                                    <p:anim calcmode="lin" valueType="num">
                                      <p:cBhvr additive="base">
                                        <p:cTn id="15" dur="500" fill="hold"/>
                                        <p:tgtEl>
                                          <p:spTgt spid="62"/>
                                        </p:tgtEl>
                                        <p:attrNameLst>
                                          <p:attrName>ppt_x</p:attrName>
                                        </p:attrNameLst>
                                      </p:cBhvr>
                                      <p:tavLst>
                                        <p:tav tm="0">
                                          <p:val>
                                            <p:strVal val="#ppt_x"/>
                                          </p:val>
                                        </p:tav>
                                        <p:tav tm="100000">
                                          <p:val>
                                            <p:strVal val="#ppt_x"/>
                                          </p:val>
                                        </p:tav>
                                      </p:tavLst>
                                    </p:anim>
                                    <p:anim calcmode="lin" valueType="num">
                                      <p:cBhvr additive="base">
                                        <p:cTn id="16" dur="500" fill="hold"/>
                                        <p:tgtEl>
                                          <p:spTgt spid="6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8"/>
                                        </p:tgtEl>
                                        <p:attrNameLst>
                                          <p:attrName>style.visibility</p:attrName>
                                        </p:attrNameLst>
                                      </p:cBhvr>
                                      <p:to>
                                        <p:strVal val="visible"/>
                                      </p:to>
                                    </p:set>
                                    <p:anim calcmode="lin" valueType="num">
                                      <p:cBhvr additive="base">
                                        <p:cTn id="19" dur="500" fill="hold"/>
                                        <p:tgtEl>
                                          <p:spTgt spid="68"/>
                                        </p:tgtEl>
                                        <p:attrNameLst>
                                          <p:attrName>ppt_x</p:attrName>
                                        </p:attrNameLst>
                                      </p:cBhvr>
                                      <p:tavLst>
                                        <p:tav tm="0">
                                          <p:val>
                                            <p:strVal val="#ppt_x"/>
                                          </p:val>
                                        </p:tav>
                                        <p:tav tm="100000">
                                          <p:val>
                                            <p:strVal val="#ppt_x"/>
                                          </p:val>
                                        </p:tav>
                                      </p:tavLst>
                                    </p:anim>
                                    <p:anim calcmode="lin" valueType="num">
                                      <p:cBhvr additive="base">
                                        <p:cTn id="20" dur="500" fill="hold"/>
                                        <p:tgtEl>
                                          <p:spTgt spid="6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additive="base">
                                        <p:cTn id="23" dur="500" fill="hold"/>
                                        <p:tgtEl>
                                          <p:spTgt spid="43"/>
                                        </p:tgtEl>
                                        <p:attrNameLst>
                                          <p:attrName>ppt_x</p:attrName>
                                        </p:attrNameLst>
                                      </p:cBhvr>
                                      <p:tavLst>
                                        <p:tav tm="0">
                                          <p:val>
                                            <p:strVal val="#ppt_x"/>
                                          </p:val>
                                        </p:tav>
                                        <p:tav tm="100000">
                                          <p:val>
                                            <p:strVal val="#ppt_x"/>
                                          </p:val>
                                        </p:tav>
                                      </p:tavLst>
                                    </p:anim>
                                    <p:anim calcmode="lin" valueType="num">
                                      <p:cBhvr additive="base">
                                        <p:cTn id="24" dur="500" fill="hold"/>
                                        <p:tgtEl>
                                          <p:spTgt spid="43"/>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animBg="1"/>
      <p:bldP spid="68" grpId="0" animBg="1"/>
      <p:bldP spid="43" grpId="0"/>
    </p:bldLst>
  </p:timing>
</p:sld>
</file>

<file path=ppt/theme/theme1.xml><?xml version="1.0" encoding="utf-8"?>
<a:theme xmlns:a="http://schemas.openxmlformats.org/drawingml/2006/main" name="第一PPT，www.1ppt.com">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奥斯汀">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2243</TotalTime>
  <Words>649</Words>
  <Application>Microsoft Office PowerPoint</Application>
  <PresentationFormat>全屏显示(16:9)</PresentationFormat>
  <Paragraphs>131</Paragraphs>
  <Slides>15</Slides>
  <Notes>8</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华文新魏</vt:lpstr>
      <vt:lpstr>宋体</vt:lpstr>
      <vt:lpstr>微软雅黑</vt:lpstr>
      <vt:lpstr>Algerian</vt:lpstr>
      <vt:lpstr>Arial</vt:lpstr>
      <vt:lpstr>Calibri</vt:lpstr>
      <vt:lpstr>Cambria Math</vt:lpstr>
      <vt:lpstr>Century Gothic</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第一PPT，www.1ppt.com</dc:creator>
  <dc:description>第一PPT，www.1ppt.com</dc:description>
  <cp:lastModifiedBy>方舟</cp:lastModifiedBy>
  <cp:revision>269</cp:revision>
  <dcterms:created xsi:type="dcterms:W3CDTF">2015-01-11T01:37:17Z</dcterms:created>
  <dcterms:modified xsi:type="dcterms:W3CDTF">2017-06-01T17:46:24Z</dcterms:modified>
</cp:coreProperties>
</file>

<file path=docProps/thumbnail.jpeg>
</file>